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3"/>
    <p:sldId id="257" r:id="rId54"/>
    <p:sldId id="258" r:id="rId55"/>
    <p:sldId id="259" r:id="rId56"/>
    <p:sldId id="260" r:id="rId57"/>
    <p:sldId id="261" r:id="rId58"/>
    <p:sldId id="262" r:id="rId59"/>
    <p:sldId id="263" r:id="rId60"/>
    <p:sldId id="264" r:id="rId61"/>
    <p:sldId id="265" r:id="rId62"/>
    <p:sldId id="266" r:id="rId63"/>
    <p:sldId id="267" r:id="rId6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Garet" charset="1" panose="00000000000000000000"/>
      <p:regular r:id="rId14"/>
    </p:embeddedFont>
    <p:embeddedFont>
      <p:font typeface="Garet Bold" charset="1" panose="00000000000000000000"/>
      <p:regular r:id="rId15"/>
    </p:embeddedFont>
    <p:embeddedFont>
      <p:font typeface="Garet Italics" charset="1" panose="00000000000000000000"/>
      <p:regular r:id="rId16"/>
    </p:embeddedFont>
    <p:embeddedFont>
      <p:font typeface="Garet Bold Italics" charset="1" panose="00000000000000000000"/>
      <p:regular r:id="rId17"/>
    </p:embeddedFont>
    <p:embeddedFont>
      <p:font typeface="Garet Light" charset="1" panose="00000000000000000000"/>
      <p:regular r:id="rId18"/>
    </p:embeddedFont>
    <p:embeddedFont>
      <p:font typeface="Garet Ultra-Bold" charset="1" panose="00000000000000000000"/>
      <p:regular r:id="rId19"/>
    </p:embeddedFont>
    <p:embeddedFont>
      <p:font typeface="Garet Ultra-Bold Italics" charset="1" panose="00000000000000000000"/>
      <p:regular r:id="rId20"/>
    </p:embeddedFont>
    <p:embeddedFont>
      <p:font typeface="Garet Heavy" charset="1" panose="00000000000000000000"/>
      <p:regular r:id="rId21"/>
    </p:embeddedFont>
    <p:embeddedFont>
      <p:font typeface="Garet Heavy Italics" charset="1" panose="00000000000000000000"/>
      <p:regular r:id="rId22"/>
    </p:embeddedFont>
    <p:embeddedFont>
      <p:font typeface="Now" charset="1" panose="00000500000000000000"/>
      <p:regular r:id="rId23"/>
    </p:embeddedFont>
    <p:embeddedFont>
      <p:font typeface="Now Bold" charset="1" panose="00000800000000000000"/>
      <p:regular r:id="rId24"/>
    </p:embeddedFont>
    <p:embeddedFont>
      <p:font typeface="Now Thin" charset="1" panose="00000300000000000000"/>
      <p:regular r:id="rId25"/>
    </p:embeddedFont>
    <p:embeddedFont>
      <p:font typeface="Now Light" charset="1" panose="00000400000000000000"/>
      <p:regular r:id="rId26"/>
    </p:embeddedFont>
    <p:embeddedFont>
      <p:font typeface="Now Medium" charset="1" panose="00000600000000000000"/>
      <p:regular r:id="rId27"/>
    </p:embeddedFont>
    <p:embeddedFont>
      <p:font typeface="Now Heavy" charset="1" panose="00000A00000000000000"/>
      <p:regular r:id="rId28"/>
    </p:embeddedFont>
    <p:embeddedFont>
      <p:font typeface="Open Sauce" charset="1" panose="00000500000000000000"/>
      <p:regular r:id="rId29"/>
    </p:embeddedFont>
    <p:embeddedFont>
      <p:font typeface="Open Sauce Bold" charset="1" panose="00000800000000000000"/>
      <p:regular r:id="rId30"/>
    </p:embeddedFont>
    <p:embeddedFont>
      <p:font typeface="Open Sauce Italics" charset="1" panose="00000500000000000000"/>
      <p:regular r:id="rId31"/>
    </p:embeddedFont>
    <p:embeddedFont>
      <p:font typeface="Open Sauce Bold Italics" charset="1" panose="00000800000000000000"/>
      <p:regular r:id="rId32"/>
    </p:embeddedFont>
    <p:embeddedFont>
      <p:font typeface="Open Sauce Light" charset="1" panose="00000400000000000000"/>
      <p:regular r:id="rId33"/>
    </p:embeddedFont>
    <p:embeddedFont>
      <p:font typeface="Open Sauce Light Italics" charset="1" panose="00000400000000000000"/>
      <p:regular r:id="rId34"/>
    </p:embeddedFont>
    <p:embeddedFont>
      <p:font typeface="Open Sauce Medium" charset="1" panose="00000600000000000000"/>
      <p:regular r:id="rId35"/>
    </p:embeddedFont>
    <p:embeddedFont>
      <p:font typeface="Open Sauce Medium Italics" charset="1" panose="00000600000000000000"/>
      <p:regular r:id="rId36"/>
    </p:embeddedFont>
    <p:embeddedFont>
      <p:font typeface="Open Sauce Semi-Bold" charset="1" panose="00000700000000000000"/>
      <p:regular r:id="rId37"/>
    </p:embeddedFont>
    <p:embeddedFont>
      <p:font typeface="Open Sauce Semi-Bold Italics" charset="1" panose="00000700000000000000"/>
      <p:regular r:id="rId38"/>
    </p:embeddedFont>
    <p:embeddedFont>
      <p:font typeface="Open Sauce Heavy" charset="1" panose="00000A00000000000000"/>
      <p:regular r:id="rId39"/>
    </p:embeddedFont>
    <p:embeddedFont>
      <p:font typeface="Open Sauce Heavy Italics" charset="1" panose="00000A00000000000000"/>
      <p:regular r:id="rId40"/>
    </p:embeddedFont>
    <p:embeddedFont>
      <p:font typeface="Inter" charset="1" panose="020B0502030000000004"/>
      <p:regular r:id="rId41"/>
    </p:embeddedFont>
    <p:embeddedFont>
      <p:font typeface="Inter Bold" charset="1" panose="020B0802030000000004"/>
      <p:regular r:id="rId42"/>
    </p:embeddedFont>
    <p:embeddedFont>
      <p:font typeface="Inter Italics" charset="1" panose="020B0502030000000004"/>
      <p:regular r:id="rId43"/>
    </p:embeddedFont>
    <p:embeddedFont>
      <p:font typeface="Inter Bold Italics" charset="1" panose="020B0802030000000004"/>
      <p:regular r:id="rId44"/>
    </p:embeddedFont>
    <p:embeddedFont>
      <p:font typeface="Inter Thin" charset="1" panose="020B0A02050000000004"/>
      <p:regular r:id="rId45"/>
    </p:embeddedFont>
    <p:embeddedFont>
      <p:font typeface="Inter Thin Italics" charset="1" panose="020B0A02050000000004"/>
      <p:regular r:id="rId46"/>
    </p:embeddedFont>
    <p:embeddedFont>
      <p:font typeface="Inter Extra-Light" charset="1" panose="02000503000000020004"/>
      <p:regular r:id="rId47"/>
    </p:embeddedFont>
    <p:embeddedFont>
      <p:font typeface="Inter Light" charset="1" panose="02000503000000020004"/>
      <p:regular r:id="rId48"/>
    </p:embeddedFont>
    <p:embeddedFont>
      <p:font typeface="Inter Medium" charset="1" panose="02000503000000020004"/>
      <p:regular r:id="rId49"/>
    </p:embeddedFont>
    <p:embeddedFont>
      <p:font typeface="Inter Semi-Bold" charset="1" panose="02000503000000020004"/>
      <p:regular r:id="rId50"/>
    </p:embeddedFont>
    <p:embeddedFont>
      <p:font typeface="Inter Ultra-Bold" charset="1" panose="02000503000000020004"/>
      <p:regular r:id="rId51"/>
    </p:embeddedFont>
    <p:embeddedFont>
      <p:font typeface="Inter Heavy" charset="1" panose="02000503000000020004"/>
      <p:regular r:id="rId5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slides/slide1.xml" Type="http://schemas.openxmlformats.org/officeDocument/2006/relationships/slide"/><Relationship Id="rId54" Target="slides/slide2.xml" Type="http://schemas.openxmlformats.org/officeDocument/2006/relationships/slide"/><Relationship Id="rId55" Target="slides/slide3.xml" Type="http://schemas.openxmlformats.org/officeDocument/2006/relationships/slide"/><Relationship Id="rId56" Target="slides/slide4.xml" Type="http://schemas.openxmlformats.org/officeDocument/2006/relationships/slide"/><Relationship Id="rId57" Target="slides/slide5.xml" Type="http://schemas.openxmlformats.org/officeDocument/2006/relationships/slide"/><Relationship Id="rId58" Target="slides/slide6.xml" Type="http://schemas.openxmlformats.org/officeDocument/2006/relationships/slide"/><Relationship Id="rId59" Target="slides/slide7.xml" Type="http://schemas.openxmlformats.org/officeDocument/2006/relationships/slide"/><Relationship Id="rId6" Target="fonts/font6.fntdata" Type="http://schemas.openxmlformats.org/officeDocument/2006/relationships/font"/><Relationship Id="rId60" Target="slides/slide8.xml" Type="http://schemas.openxmlformats.org/officeDocument/2006/relationships/slide"/><Relationship Id="rId61" Target="slides/slide9.xml" Type="http://schemas.openxmlformats.org/officeDocument/2006/relationships/slide"/><Relationship Id="rId62" Target="slides/slide10.xml" Type="http://schemas.openxmlformats.org/officeDocument/2006/relationships/slide"/><Relationship Id="rId63" Target="slides/slide11.xml" Type="http://schemas.openxmlformats.org/officeDocument/2006/relationships/slide"/><Relationship Id="rId64" Target="slides/slide12.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png>
</file>

<file path=ppt/media/image14.svg>
</file>

<file path=ppt/media/image15.jpeg>
</file>

<file path=ppt/media/image16.jpeg>
</file>

<file path=ppt/media/image17.jpeg>
</file>

<file path=ppt/media/image18.jpeg>
</file>

<file path=ppt/media/image19.png>
</file>

<file path=ppt/media/image2.svg>
</file>

<file path=ppt/media/image3.png>
</file>

<file path=ppt/media/image4.png>
</file>

<file path=ppt/media/image5.jpe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4CC83"/>
        </a:solidFill>
      </p:bgPr>
    </p:bg>
    <p:spTree>
      <p:nvGrpSpPr>
        <p:cNvPr id="1" name=""/>
        <p:cNvGrpSpPr/>
        <p:nvPr/>
      </p:nvGrpSpPr>
      <p:grpSpPr>
        <a:xfrm>
          <a:off x="0" y="0"/>
          <a:ext cx="0" cy="0"/>
          <a:chOff x="0" y="0"/>
          <a:chExt cx="0" cy="0"/>
        </a:xfrm>
      </p:grpSpPr>
      <p:grpSp>
        <p:nvGrpSpPr>
          <p:cNvPr name="Group 2" id="2"/>
          <p:cNvGrpSpPr/>
          <p:nvPr/>
        </p:nvGrpSpPr>
        <p:grpSpPr>
          <a:xfrm rot="-5400000">
            <a:off x="11392544" y="4154952"/>
            <a:ext cx="11958151" cy="1929323"/>
            <a:chOff x="0" y="0"/>
            <a:chExt cx="3149472" cy="508135"/>
          </a:xfrm>
        </p:grpSpPr>
        <p:sp>
          <p:nvSpPr>
            <p:cNvPr name="Freeform 3" id="3"/>
            <p:cNvSpPr/>
            <p:nvPr/>
          </p:nvSpPr>
          <p:spPr>
            <a:xfrm flipH="false" flipV="false" rot="0">
              <a:off x="0" y="0"/>
              <a:ext cx="3149472" cy="508135"/>
            </a:xfrm>
            <a:custGeom>
              <a:avLst/>
              <a:gdLst/>
              <a:ahLst/>
              <a:cxnLst/>
              <a:rect r="r" b="b" t="t" l="l"/>
              <a:pathLst>
                <a:path h="508135" w="3149472">
                  <a:moveTo>
                    <a:pt x="0" y="0"/>
                  </a:moveTo>
                  <a:lnTo>
                    <a:pt x="3149472" y="0"/>
                  </a:lnTo>
                  <a:lnTo>
                    <a:pt x="3149472" y="508135"/>
                  </a:lnTo>
                  <a:lnTo>
                    <a:pt x="0" y="508135"/>
                  </a:lnTo>
                  <a:close/>
                </a:path>
              </a:pathLst>
            </a:custGeom>
            <a:solidFill>
              <a:srgbClr val="004058"/>
            </a:solidFill>
          </p:spPr>
        </p:sp>
        <p:sp>
          <p:nvSpPr>
            <p:cNvPr name="TextBox 4" id="4"/>
            <p:cNvSpPr txBox="true"/>
            <p:nvPr/>
          </p:nvSpPr>
          <p:spPr>
            <a:xfrm>
              <a:off x="0" y="-28575"/>
              <a:ext cx="3149472" cy="536710"/>
            </a:xfrm>
            <a:prstGeom prst="rect">
              <a:avLst/>
            </a:prstGeom>
          </p:spPr>
          <p:txBody>
            <a:bodyPr anchor="ctr" rtlCol="false" tIns="50800" lIns="50800" bIns="50800" rIns="50800"/>
            <a:lstStyle/>
            <a:p>
              <a:pPr algn="ctr">
                <a:lnSpc>
                  <a:spcPts val="2590"/>
                </a:lnSpc>
              </a:pPr>
            </a:p>
          </p:txBody>
        </p:sp>
      </p:grpSp>
      <p:sp>
        <p:nvSpPr>
          <p:cNvPr name="TextBox 5" id="5"/>
          <p:cNvSpPr txBox="true"/>
          <p:nvPr/>
        </p:nvSpPr>
        <p:spPr>
          <a:xfrm rot="0">
            <a:off x="474936" y="5791068"/>
            <a:ext cx="7913921" cy="464704"/>
          </a:xfrm>
          <a:prstGeom prst="rect">
            <a:avLst/>
          </a:prstGeom>
        </p:spPr>
        <p:txBody>
          <a:bodyPr anchor="t" rtlCol="false" tIns="0" lIns="0" bIns="0" rIns="0">
            <a:spAutoFit/>
          </a:bodyPr>
          <a:lstStyle/>
          <a:p>
            <a:pPr algn="l" marL="0" indent="0" lvl="0">
              <a:lnSpc>
                <a:spcPts val="3727"/>
              </a:lnSpc>
              <a:spcBef>
                <a:spcPct val="0"/>
              </a:spcBef>
            </a:pPr>
            <a:r>
              <a:rPr lang="en-US" sz="3030">
                <a:solidFill>
                  <a:srgbClr val="004058"/>
                </a:solidFill>
                <a:latin typeface="Now"/>
              </a:rPr>
              <a:t>Najważnejsze informacje</a:t>
            </a:r>
          </a:p>
        </p:txBody>
      </p:sp>
      <p:sp>
        <p:nvSpPr>
          <p:cNvPr name="TextBox 6" id="6"/>
          <p:cNvSpPr txBox="true"/>
          <p:nvPr/>
        </p:nvSpPr>
        <p:spPr>
          <a:xfrm rot="0">
            <a:off x="474936" y="2493818"/>
            <a:ext cx="10959085" cy="1744232"/>
          </a:xfrm>
          <a:prstGeom prst="rect">
            <a:avLst/>
          </a:prstGeom>
        </p:spPr>
        <p:txBody>
          <a:bodyPr anchor="t" rtlCol="false" tIns="0" lIns="0" bIns="0" rIns="0">
            <a:spAutoFit/>
          </a:bodyPr>
          <a:lstStyle/>
          <a:p>
            <a:pPr>
              <a:lnSpc>
                <a:spcPts val="13568"/>
              </a:lnSpc>
            </a:pPr>
            <a:r>
              <a:rPr lang="en-US" sz="11306">
                <a:solidFill>
                  <a:srgbClr val="FFFBFB"/>
                </a:solidFill>
                <a:latin typeface="Now Bold"/>
              </a:rPr>
              <a:t>VUE.JS</a:t>
            </a:r>
          </a:p>
        </p:txBody>
      </p:sp>
      <p:sp>
        <p:nvSpPr>
          <p:cNvPr name="Freeform 7" id="7"/>
          <p:cNvSpPr/>
          <p:nvPr/>
        </p:nvSpPr>
        <p:spPr>
          <a:xfrm flipH="false" flipV="false" rot="0">
            <a:off x="-295175" y="8053069"/>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474936" y="4082024"/>
            <a:ext cx="10180257" cy="1733966"/>
          </a:xfrm>
          <a:prstGeom prst="rect">
            <a:avLst/>
          </a:prstGeom>
        </p:spPr>
        <p:txBody>
          <a:bodyPr anchor="t" rtlCol="false" tIns="0" lIns="0" bIns="0" rIns="0">
            <a:spAutoFit/>
          </a:bodyPr>
          <a:lstStyle/>
          <a:p>
            <a:pPr>
              <a:lnSpc>
                <a:spcPts val="13568"/>
              </a:lnSpc>
            </a:pPr>
            <a:r>
              <a:rPr lang="en-US" sz="11306">
                <a:solidFill>
                  <a:srgbClr val="004058"/>
                </a:solidFill>
                <a:latin typeface="Now Bold"/>
              </a:rPr>
              <a:t>FRAMEWORK</a:t>
            </a:r>
          </a:p>
        </p:txBody>
      </p:sp>
      <p:sp>
        <p:nvSpPr>
          <p:cNvPr name="Freeform 9" id="9"/>
          <p:cNvSpPr/>
          <p:nvPr/>
        </p:nvSpPr>
        <p:spPr>
          <a:xfrm flipH="false" flipV="false" rot="0">
            <a:off x="9683393" y="1431396"/>
            <a:ext cx="8984805" cy="7199111"/>
          </a:xfrm>
          <a:custGeom>
            <a:avLst/>
            <a:gdLst/>
            <a:ahLst/>
            <a:cxnLst/>
            <a:rect r="r" b="b" t="t" l="l"/>
            <a:pathLst>
              <a:path h="7199111" w="8984805">
                <a:moveTo>
                  <a:pt x="0" y="0"/>
                </a:moveTo>
                <a:lnTo>
                  <a:pt x="8984805" y="0"/>
                </a:lnTo>
                <a:lnTo>
                  <a:pt x="8984805" y="7199111"/>
                </a:lnTo>
                <a:lnTo>
                  <a:pt x="0" y="7199111"/>
                </a:lnTo>
                <a:lnTo>
                  <a:pt x="0" y="0"/>
                </a:lnTo>
                <a:close/>
              </a:path>
            </a:pathLst>
          </a:custGeom>
          <a:blipFill>
            <a:blip r:embed="rId4"/>
            <a:stretch>
              <a:fillRect l="-1195" t="-9457" r="0" b="0"/>
            </a:stretch>
          </a:blipFill>
        </p:spPr>
      </p:sp>
      <p:sp>
        <p:nvSpPr>
          <p:cNvPr name="Freeform 10" id="10"/>
          <p:cNvSpPr/>
          <p:nvPr/>
        </p:nvSpPr>
        <p:spPr>
          <a:xfrm flipH="false" flipV="false" rot="0">
            <a:off x="7456697" y="5819137"/>
            <a:ext cx="6270684" cy="4467863"/>
          </a:xfrm>
          <a:custGeom>
            <a:avLst/>
            <a:gdLst/>
            <a:ahLst/>
            <a:cxnLst/>
            <a:rect r="r" b="b" t="t" l="l"/>
            <a:pathLst>
              <a:path h="4467863" w="6270684">
                <a:moveTo>
                  <a:pt x="0" y="0"/>
                </a:moveTo>
                <a:lnTo>
                  <a:pt x="6270684" y="0"/>
                </a:lnTo>
                <a:lnTo>
                  <a:pt x="6270684" y="4467863"/>
                </a:lnTo>
                <a:lnTo>
                  <a:pt x="0" y="4467863"/>
                </a:lnTo>
                <a:lnTo>
                  <a:pt x="0" y="0"/>
                </a:lnTo>
                <a:close/>
              </a:path>
            </a:pathLst>
          </a:custGeom>
          <a:blipFill>
            <a:blip r:embed="rId5"/>
            <a:stretch>
              <a:fillRect l="0" t="0" r="0" b="0"/>
            </a:stretch>
          </a:blipFill>
        </p:spPr>
      </p:sp>
      <p:sp>
        <p:nvSpPr>
          <p:cNvPr name="Freeform 11" id="11"/>
          <p:cNvSpPr/>
          <p:nvPr/>
        </p:nvSpPr>
        <p:spPr>
          <a:xfrm flipH="false" flipV="false" rot="0">
            <a:off x="14335225" y="-1619050"/>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2820941"/>
            <a:chOff x="0" y="0"/>
            <a:chExt cx="2833290" cy="437038"/>
          </a:xfrm>
        </p:grpSpPr>
        <p:sp>
          <p:nvSpPr>
            <p:cNvPr name="Freeform 3" id="3"/>
            <p:cNvSpPr/>
            <p:nvPr/>
          </p:nvSpPr>
          <p:spPr>
            <a:xfrm flipH="false" flipV="false" rot="0">
              <a:off x="0" y="0"/>
              <a:ext cx="2833290" cy="437038"/>
            </a:xfrm>
            <a:custGeom>
              <a:avLst/>
              <a:gdLst/>
              <a:ahLst/>
              <a:cxnLst/>
              <a:rect r="r" b="b" t="t" l="l"/>
              <a:pathLst>
                <a:path h="437038" w="2833290">
                  <a:moveTo>
                    <a:pt x="0" y="0"/>
                  </a:moveTo>
                  <a:lnTo>
                    <a:pt x="2833290" y="0"/>
                  </a:lnTo>
                  <a:lnTo>
                    <a:pt x="2833290" y="437038"/>
                  </a:lnTo>
                  <a:lnTo>
                    <a:pt x="0" y="437038"/>
                  </a:lnTo>
                  <a:close/>
                </a:path>
              </a:pathLst>
            </a:custGeom>
            <a:blipFill>
              <a:blip r:embed="rId2"/>
              <a:stretch>
                <a:fillRect l="0" t="-166098" r="0" b="-166098"/>
              </a:stretch>
            </a:blipFill>
          </p:spPr>
        </p:sp>
      </p:grpSp>
      <p:grpSp>
        <p:nvGrpSpPr>
          <p:cNvPr name="Group 4" id="4"/>
          <p:cNvGrpSpPr/>
          <p:nvPr/>
        </p:nvGrpSpPr>
        <p:grpSpPr>
          <a:xfrm rot="0">
            <a:off x="-581225" y="0"/>
            <a:ext cx="19373850" cy="10287000"/>
            <a:chOff x="0" y="0"/>
            <a:chExt cx="5102578" cy="2709333"/>
          </a:xfrm>
        </p:grpSpPr>
        <p:sp>
          <p:nvSpPr>
            <p:cNvPr name="Freeform 5" id="5"/>
            <p:cNvSpPr/>
            <p:nvPr/>
          </p:nvSpPr>
          <p:spPr>
            <a:xfrm flipH="false" flipV="false" rot="0">
              <a:off x="0" y="0"/>
              <a:ext cx="5102578" cy="2709333"/>
            </a:xfrm>
            <a:custGeom>
              <a:avLst/>
              <a:gdLst/>
              <a:ahLst/>
              <a:cxnLst/>
              <a:rect r="r" b="b" t="t" l="l"/>
              <a:pathLst>
                <a:path h="2709333" w="5102578">
                  <a:moveTo>
                    <a:pt x="0" y="0"/>
                  </a:moveTo>
                  <a:lnTo>
                    <a:pt x="5102578" y="0"/>
                  </a:lnTo>
                  <a:lnTo>
                    <a:pt x="5102578" y="2709333"/>
                  </a:lnTo>
                  <a:lnTo>
                    <a:pt x="0" y="2709333"/>
                  </a:lnTo>
                  <a:close/>
                </a:path>
              </a:pathLst>
            </a:custGeom>
            <a:solidFill>
              <a:srgbClr val="004058">
                <a:alpha val="60000"/>
              </a:srgbClr>
            </a:solidFill>
          </p:spPr>
        </p:sp>
        <p:sp>
          <p:nvSpPr>
            <p:cNvPr name="TextBox 6" id="6"/>
            <p:cNvSpPr txBox="true"/>
            <p:nvPr/>
          </p:nvSpPr>
          <p:spPr>
            <a:xfrm>
              <a:off x="0" y="-38100"/>
              <a:ext cx="5102578" cy="2747433"/>
            </a:xfrm>
            <a:prstGeom prst="rect">
              <a:avLst/>
            </a:prstGeom>
          </p:spPr>
          <p:txBody>
            <a:bodyPr anchor="ctr" rtlCol="false" tIns="50800" lIns="50800" bIns="50800" rIns="50800"/>
            <a:lstStyle/>
            <a:p>
              <a:pPr algn="ctr">
                <a:lnSpc>
                  <a:spcPts val="2605"/>
                </a:lnSpc>
              </a:pPr>
            </a:p>
          </p:txBody>
        </p:sp>
      </p:grpSp>
      <p:sp>
        <p:nvSpPr>
          <p:cNvPr name="TextBox 7" id="7"/>
          <p:cNvSpPr txBox="true"/>
          <p:nvPr/>
        </p:nvSpPr>
        <p:spPr>
          <a:xfrm rot="0">
            <a:off x="2641638" y="796108"/>
            <a:ext cx="13004725" cy="1228725"/>
          </a:xfrm>
          <a:prstGeom prst="rect">
            <a:avLst/>
          </a:prstGeom>
        </p:spPr>
        <p:txBody>
          <a:bodyPr anchor="t" rtlCol="false" tIns="0" lIns="0" bIns="0" rIns="0">
            <a:spAutoFit/>
          </a:bodyPr>
          <a:lstStyle/>
          <a:p>
            <a:pPr algn="ctr" marL="0" indent="0" lvl="0">
              <a:lnSpc>
                <a:spcPts val="9625"/>
              </a:lnSpc>
              <a:spcBef>
                <a:spcPct val="0"/>
              </a:spcBef>
            </a:pPr>
            <a:r>
              <a:rPr lang="en-US" sz="8020">
                <a:solidFill>
                  <a:srgbClr val="FFFFFF"/>
                </a:solidFill>
                <a:latin typeface="Now Bold"/>
              </a:rPr>
              <a:t>Change detection</a:t>
            </a:r>
          </a:p>
        </p:txBody>
      </p:sp>
      <p:sp>
        <p:nvSpPr>
          <p:cNvPr name="TextBox 8" id="8"/>
          <p:cNvSpPr txBox="true"/>
          <p:nvPr/>
        </p:nvSpPr>
        <p:spPr>
          <a:xfrm rot="0">
            <a:off x="2536790" y="3268933"/>
            <a:ext cx="13612739" cy="3199108"/>
          </a:xfrm>
          <a:prstGeom prst="rect">
            <a:avLst/>
          </a:prstGeom>
        </p:spPr>
        <p:txBody>
          <a:bodyPr anchor="t" rtlCol="false" tIns="0" lIns="0" bIns="0" rIns="0">
            <a:spAutoFit/>
          </a:bodyPr>
          <a:lstStyle/>
          <a:p>
            <a:pPr algn="ct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gn="ctr">
              <a:lnSpc>
                <a:spcPts val="3221"/>
              </a:lnSpc>
            </a:pPr>
          </a:p>
        </p:txBody>
      </p:sp>
      <p:sp>
        <p:nvSpPr>
          <p:cNvPr name="TextBox 9" id="9"/>
          <p:cNvSpPr txBox="true"/>
          <p:nvPr/>
        </p:nvSpPr>
        <p:spPr>
          <a:xfrm rot="0">
            <a:off x="2641638" y="6410890"/>
            <a:ext cx="13612739" cy="3199108"/>
          </a:xfrm>
          <a:prstGeom prst="rect">
            <a:avLst/>
          </a:prstGeom>
        </p:spPr>
        <p:txBody>
          <a:bodyPr anchor="t" rtlCol="false" tIns="0" lIns="0" bIns="0" rIns="0">
            <a:spAutoFit/>
          </a:bodyPr>
          <a:lstStyle/>
          <a:p>
            <a:pPr algn="ct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gn="ctr">
              <a:lnSpc>
                <a:spcPts val="3221"/>
              </a:lnSpc>
            </a:pPr>
          </a:p>
        </p:txBody>
      </p:sp>
      <p:sp>
        <p:nvSpPr>
          <p:cNvPr name="Freeform 10" id="10"/>
          <p:cNvSpPr/>
          <p:nvPr/>
        </p:nvSpPr>
        <p:spPr>
          <a:xfrm flipH="false" flipV="false" rot="0">
            <a:off x="-5993373" y="-5458262"/>
            <a:ext cx="10196686" cy="10196686"/>
          </a:xfrm>
          <a:custGeom>
            <a:avLst/>
            <a:gdLst/>
            <a:ahLst/>
            <a:cxnLst/>
            <a:rect r="r" b="b" t="t" l="l"/>
            <a:pathLst>
              <a:path h="10196686" w="10196686">
                <a:moveTo>
                  <a:pt x="0" y="0"/>
                </a:moveTo>
                <a:lnTo>
                  <a:pt x="10196686" y="0"/>
                </a:lnTo>
                <a:lnTo>
                  <a:pt x="10196686" y="10196685"/>
                </a:lnTo>
                <a:lnTo>
                  <a:pt x="0" y="10196685"/>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4697329" y="6667836"/>
            <a:ext cx="8414387" cy="8414387"/>
          </a:xfrm>
          <a:custGeom>
            <a:avLst/>
            <a:gdLst/>
            <a:ahLst/>
            <a:cxnLst/>
            <a:rect r="r" b="b" t="t" l="l"/>
            <a:pathLst>
              <a:path h="8414387" w="8414387">
                <a:moveTo>
                  <a:pt x="0" y="0"/>
                </a:moveTo>
                <a:lnTo>
                  <a:pt x="8414387" y="0"/>
                </a:lnTo>
                <a:lnTo>
                  <a:pt x="8414387" y="8414387"/>
                </a:lnTo>
                <a:lnTo>
                  <a:pt x="0" y="8414387"/>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15994680" y="-740018"/>
            <a:ext cx="2293320" cy="2293320"/>
          </a:xfrm>
          <a:custGeom>
            <a:avLst/>
            <a:gdLst/>
            <a:ahLst/>
            <a:cxnLst/>
            <a:rect r="r" b="b" t="t" l="l"/>
            <a:pathLst>
              <a:path h="2293320" w="2293320">
                <a:moveTo>
                  <a:pt x="0" y="0"/>
                </a:moveTo>
                <a:lnTo>
                  <a:pt x="2293320" y="0"/>
                </a:lnTo>
                <a:lnTo>
                  <a:pt x="2293320" y="2293320"/>
                </a:lnTo>
                <a:lnTo>
                  <a:pt x="0" y="229332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2820941"/>
            <a:chOff x="0" y="0"/>
            <a:chExt cx="2833290" cy="437038"/>
          </a:xfrm>
        </p:grpSpPr>
        <p:sp>
          <p:nvSpPr>
            <p:cNvPr name="Freeform 3" id="3"/>
            <p:cNvSpPr/>
            <p:nvPr/>
          </p:nvSpPr>
          <p:spPr>
            <a:xfrm flipH="false" flipV="false" rot="0">
              <a:off x="0" y="0"/>
              <a:ext cx="2833290" cy="437038"/>
            </a:xfrm>
            <a:custGeom>
              <a:avLst/>
              <a:gdLst/>
              <a:ahLst/>
              <a:cxnLst/>
              <a:rect r="r" b="b" t="t" l="l"/>
              <a:pathLst>
                <a:path h="437038" w="2833290">
                  <a:moveTo>
                    <a:pt x="0" y="0"/>
                  </a:moveTo>
                  <a:lnTo>
                    <a:pt x="2833290" y="0"/>
                  </a:lnTo>
                  <a:lnTo>
                    <a:pt x="2833290" y="437038"/>
                  </a:lnTo>
                  <a:lnTo>
                    <a:pt x="0" y="437038"/>
                  </a:lnTo>
                  <a:close/>
                </a:path>
              </a:pathLst>
            </a:custGeom>
            <a:blipFill>
              <a:blip r:embed="rId2"/>
              <a:stretch>
                <a:fillRect l="0" t="-198635" r="0" b="-66029"/>
              </a:stretch>
            </a:blipFill>
          </p:spPr>
        </p:sp>
      </p:grpSp>
      <p:grpSp>
        <p:nvGrpSpPr>
          <p:cNvPr name="Group 4" id="4"/>
          <p:cNvGrpSpPr/>
          <p:nvPr/>
        </p:nvGrpSpPr>
        <p:grpSpPr>
          <a:xfrm rot="0">
            <a:off x="-581225" y="0"/>
            <a:ext cx="19373850" cy="10287000"/>
            <a:chOff x="0" y="0"/>
            <a:chExt cx="5102578" cy="2709333"/>
          </a:xfrm>
        </p:grpSpPr>
        <p:sp>
          <p:nvSpPr>
            <p:cNvPr name="Freeform 5" id="5"/>
            <p:cNvSpPr/>
            <p:nvPr/>
          </p:nvSpPr>
          <p:spPr>
            <a:xfrm flipH="false" flipV="false" rot="0">
              <a:off x="0" y="0"/>
              <a:ext cx="5102578" cy="2709333"/>
            </a:xfrm>
            <a:custGeom>
              <a:avLst/>
              <a:gdLst/>
              <a:ahLst/>
              <a:cxnLst/>
              <a:rect r="r" b="b" t="t" l="l"/>
              <a:pathLst>
                <a:path h="2709333" w="5102578">
                  <a:moveTo>
                    <a:pt x="0" y="0"/>
                  </a:moveTo>
                  <a:lnTo>
                    <a:pt x="5102578" y="0"/>
                  </a:lnTo>
                  <a:lnTo>
                    <a:pt x="5102578" y="2709333"/>
                  </a:lnTo>
                  <a:lnTo>
                    <a:pt x="0" y="2709333"/>
                  </a:lnTo>
                  <a:close/>
                </a:path>
              </a:pathLst>
            </a:custGeom>
            <a:solidFill>
              <a:srgbClr val="004058">
                <a:alpha val="69804"/>
              </a:srgbClr>
            </a:solidFill>
          </p:spPr>
        </p:sp>
        <p:sp>
          <p:nvSpPr>
            <p:cNvPr name="TextBox 6" id="6"/>
            <p:cNvSpPr txBox="true"/>
            <p:nvPr/>
          </p:nvSpPr>
          <p:spPr>
            <a:xfrm>
              <a:off x="0" y="-38100"/>
              <a:ext cx="5102578" cy="2747433"/>
            </a:xfrm>
            <a:prstGeom prst="rect">
              <a:avLst/>
            </a:prstGeom>
          </p:spPr>
          <p:txBody>
            <a:bodyPr anchor="ctr" rtlCol="false" tIns="50800" lIns="50800" bIns="50800" rIns="50800"/>
            <a:lstStyle/>
            <a:p>
              <a:pPr algn="ctr">
                <a:lnSpc>
                  <a:spcPts val="2605"/>
                </a:lnSpc>
              </a:pPr>
            </a:p>
          </p:txBody>
        </p:sp>
      </p:grpSp>
      <p:sp>
        <p:nvSpPr>
          <p:cNvPr name="TextBox 7" id="7"/>
          <p:cNvSpPr txBox="true"/>
          <p:nvPr/>
        </p:nvSpPr>
        <p:spPr>
          <a:xfrm rot="0">
            <a:off x="2641638" y="796108"/>
            <a:ext cx="13004725" cy="1228725"/>
          </a:xfrm>
          <a:prstGeom prst="rect">
            <a:avLst/>
          </a:prstGeom>
        </p:spPr>
        <p:txBody>
          <a:bodyPr anchor="t" rtlCol="false" tIns="0" lIns="0" bIns="0" rIns="0">
            <a:spAutoFit/>
          </a:bodyPr>
          <a:lstStyle/>
          <a:p>
            <a:pPr algn="ctr" marL="0" indent="0" lvl="0">
              <a:lnSpc>
                <a:spcPts val="9625"/>
              </a:lnSpc>
              <a:spcBef>
                <a:spcPct val="0"/>
              </a:spcBef>
            </a:pPr>
            <a:r>
              <a:rPr lang="en-US" sz="8020">
                <a:solidFill>
                  <a:srgbClr val="FFFFFF"/>
                </a:solidFill>
                <a:latin typeface="Now Bold"/>
              </a:rPr>
              <a:t>Change detection</a:t>
            </a:r>
          </a:p>
        </p:txBody>
      </p:sp>
      <p:sp>
        <p:nvSpPr>
          <p:cNvPr name="TextBox 8" id="8"/>
          <p:cNvSpPr txBox="true"/>
          <p:nvPr/>
        </p:nvSpPr>
        <p:spPr>
          <a:xfrm rot="0">
            <a:off x="2536790" y="3268933"/>
            <a:ext cx="13612739" cy="3199108"/>
          </a:xfrm>
          <a:prstGeom prst="rect">
            <a:avLst/>
          </a:prstGeom>
        </p:spPr>
        <p:txBody>
          <a:bodyPr anchor="t" rtlCol="false" tIns="0" lIns="0" bIns="0" rIns="0">
            <a:spAutoFit/>
          </a:bodyPr>
          <a:lstStyle/>
          <a:p>
            <a:pPr algn="ct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gn="ctr">
              <a:lnSpc>
                <a:spcPts val="3221"/>
              </a:lnSpc>
            </a:pPr>
          </a:p>
        </p:txBody>
      </p:sp>
      <p:sp>
        <p:nvSpPr>
          <p:cNvPr name="TextBox 9" id="9"/>
          <p:cNvSpPr txBox="true"/>
          <p:nvPr/>
        </p:nvSpPr>
        <p:spPr>
          <a:xfrm rot="0">
            <a:off x="2641638" y="6410890"/>
            <a:ext cx="13612739" cy="3199108"/>
          </a:xfrm>
          <a:prstGeom prst="rect">
            <a:avLst/>
          </a:prstGeom>
        </p:spPr>
        <p:txBody>
          <a:bodyPr anchor="t" rtlCol="false" tIns="0" lIns="0" bIns="0" rIns="0">
            <a:spAutoFit/>
          </a:bodyPr>
          <a:lstStyle/>
          <a:p>
            <a:pPr algn="ct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gn="ctr">
              <a:lnSpc>
                <a:spcPts val="3221"/>
              </a:lnSpc>
            </a:pPr>
          </a:p>
        </p:txBody>
      </p:sp>
      <p:sp>
        <p:nvSpPr>
          <p:cNvPr name="Freeform 10" id="10"/>
          <p:cNvSpPr/>
          <p:nvPr/>
        </p:nvSpPr>
        <p:spPr>
          <a:xfrm flipH="false" flipV="false" rot="0">
            <a:off x="-5993373" y="-5458262"/>
            <a:ext cx="10196686" cy="10196686"/>
          </a:xfrm>
          <a:custGeom>
            <a:avLst/>
            <a:gdLst/>
            <a:ahLst/>
            <a:cxnLst/>
            <a:rect r="r" b="b" t="t" l="l"/>
            <a:pathLst>
              <a:path h="10196686" w="10196686">
                <a:moveTo>
                  <a:pt x="0" y="0"/>
                </a:moveTo>
                <a:lnTo>
                  <a:pt x="10196686" y="0"/>
                </a:lnTo>
                <a:lnTo>
                  <a:pt x="10196686" y="10196685"/>
                </a:lnTo>
                <a:lnTo>
                  <a:pt x="0" y="10196685"/>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4697329" y="6667836"/>
            <a:ext cx="8414387" cy="8414387"/>
          </a:xfrm>
          <a:custGeom>
            <a:avLst/>
            <a:gdLst/>
            <a:ahLst/>
            <a:cxnLst/>
            <a:rect r="r" b="b" t="t" l="l"/>
            <a:pathLst>
              <a:path h="8414387" w="8414387">
                <a:moveTo>
                  <a:pt x="0" y="0"/>
                </a:moveTo>
                <a:lnTo>
                  <a:pt x="8414387" y="0"/>
                </a:lnTo>
                <a:lnTo>
                  <a:pt x="8414387" y="8414387"/>
                </a:lnTo>
                <a:lnTo>
                  <a:pt x="0" y="8414387"/>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15994680" y="-740018"/>
            <a:ext cx="2293320" cy="2293320"/>
          </a:xfrm>
          <a:custGeom>
            <a:avLst/>
            <a:gdLst/>
            <a:ahLst/>
            <a:cxnLst/>
            <a:rect r="r" b="b" t="t" l="l"/>
            <a:pathLst>
              <a:path h="2293320" w="2293320">
                <a:moveTo>
                  <a:pt x="0" y="0"/>
                </a:moveTo>
                <a:lnTo>
                  <a:pt x="2293320" y="0"/>
                </a:lnTo>
                <a:lnTo>
                  <a:pt x="2293320" y="2293320"/>
                </a:lnTo>
                <a:lnTo>
                  <a:pt x="0" y="229332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grpSp>
        <p:nvGrpSpPr>
          <p:cNvPr name="Group 2" id="2"/>
          <p:cNvGrpSpPr/>
          <p:nvPr/>
        </p:nvGrpSpPr>
        <p:grpSpPr>
          <a:xfrm rot="0">
            <a:off x="17259300" y="-385817"/>
            <a:ext cx="1694792" cy="11326091"/>
            <a:chOff x="0" y="0"/>
            <a:chExt cx="446365" cy="2983003"/>
          </a:xfrm>
        </p:grpSpPr>
        <p:sp>
          <p:nvSpPr>
            <p:cNvPr name="Freeform 3" id="3"/>
            <p:cNvSpPr/>
            <p:nvPr/>
          </p:nvSpPr>
          <p:spPr>
            <a:xfrm flipH="false" flipV="false" rot="0">
              <a:off x="0" y="0"/>
              <a:ext cx="446365" cy="2983003"/>
            </a:xfrm>
            <a:custGeom>
              <a:avLst/>
              <a:gdLst/>
              <a:ahLst/>
              <a:cxnLst/>
              <a:rect r="r" b="b" t="t" l="l"/>
              <a:pathLst>
                <a:path h="2983003" w="446365">
                  <a:moveTo>
                    <a:pt x="223183" y="0"/>
                  </a:moveTo>
                  <a:lnTo>
                    <a:pt x="223183" y="0"/>
                  </a:lnTo>
                  <a:cubicBezTo>
                    <a:pt x="282374" y="0"/>
                    <a:pt x="339142" y="23514"/>
                    <a:pt x="380996" y="65369"/>
                  </a:cubicBezTo>
                  <a:cubicBezTo>
                    <a:pt x="422851" y="107224"/>
                    <a:pt x="446365" y="163991"/>
                    <a:pt x="446365" y="223183"/>
                  </a:cubicBezTo>
                  <a:lnTo>
                    <a:pt x="446365" y="2759821"/>
                  </a:lnTo>
                  <a:cubicBezTo>
                    <a:pt x="446365" y="2883081"/>
                    <a:pt x="346443" y="2983003"/>
                    <a:pt x="223183" y="2983003"/>
                  </a:cubicBezTo>
                  <a:lnTo>
                    <a:pt x="223183" y="2983003"/>
                  </a:lnTo>
                  <a:cubicBezTo>
                    <a:pt x="99922" y="2983003"/>
                    <a:pt x="0" y="2883081"/>
                    <a:pt x="0" y="2759821"/>
                  </a:cubicBezTo>
                  <a:lnTo>
                    <a:pt x="0" y="223183"/>
                  </a:lnTo>
                  <a:cubicBezTo>
                    <a:pt x="0" y="99922"/>
                    <a:pt x="99922" y="0"/>
                    <a:pt x="223183" y="0"/>
                  </a:cubicBezTo>
                  <a:close/>
                </a:path>
              </a:pathLst>
            </a:custGeom>
            <a:solidFill>
              <a:srgbClr val="24CC83"/>
            </a:solidFill>
          </p:spPr>
        </p:sp>
        <p:sp>
          <p:nvSpPr>
            <p:cNvPr name="TextBox 4" id="4"/>
            <p:cNvSpPr txBox="true"/>
            <p:nvPr/>
          </p:nvSpPr>
          <p:spPr>
            <a:xfrm>
              <a:off x="0" y="-38100"/>
              <a:ext cx="446365" cy="302110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0" y="7109187"/>
            <a:ext cx="1028700" cy="3177813"/>
            <a:chOff x="0" y="0"/>
            <a:chExt cx="812800" cy="2510865"/>
          </a:xfrm>
        </p:grpSpPr>
        <p:sp>
          <p:nvSpPr>
            <p:cNvPr name="Freeform 6" id="6"/>
            <p:cNvSpPr/>
            <p:nvPr/>
          </p:nvSpPr>
          <p:spPr>
            <a:xfrm flipH="false" flipV="false" rot="0">
              <a:off x="0" y="0"/>
              <a:ext cx="812800" cy="2510865"/>
            </a:xfrm>
            <a:custGeom>
              <a:avLst/>
              <a:gdLst/>
              <a:ahLst/>
              <a:cxnLst/>
              <a:rect r="r" b="b" t="t" l="l"/>
              <a:pathLst>
                <a:path h="2510865" w="812800">
                  <a:moveTo>
                    <a:pt x="0" y="0"/>
                  </a:moveTo>
                  <a:lnTo>
                    <a:pt x="812800" y="0"/>
                  </a:lnTo>
                  <a:lnTo>
                    <a:pt x="812800" y="2510865"/>
                  </a:lnTo>
                  <a:lnTo>
                    <a:pt x="0" y="2510865"/>
                  </a:lnTo>
                  <a:close/>
                </a:path>
              </a:pathLst>
            </a:custGeom>
            <a:solidFill>
              <a:srgbClr val="24CC83"/>
            </a:solidFill>
          </p:spPr>
        </p:sp>
        <p:sp>
          <p:nvSpPr>
            <p:cNvPr name="TextBox 7" id="7"/>
            <p:cNvSpPr txBox="true"/>
            <p:nvPr/>
          </p:nvSpPr>
          <p:spPr>
            <a:xfrm>
              <a:off x="0" y="-38100"/>
              <a:ext cx="812800" cy="254896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0" y="0"/>
            <a:ext cx="1028700" cy="102870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24CC83"/>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5011231" y="1028700"/>
            <a:ext cx="1652841" cy="1652841"/>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238884" y="0"/>
                  </a:moveTo>
                  <a:lnTo>
                    <a:pt x="573916" y="0"/>
                  </a:lnTo>
                  <a:cubicBezTo>
                    <a:pt x="705848" y="0"/>
                    <a:pt x="812800" y="106952"/>
                    <a:pt x="812800" y="238884"/>
                  </a:cubicBezTo>
                  <a:lnTo>
                    <a:pt x="812800" y="573916"/>
                  </a:lnTo>
                  <a:cubicBezTo>
                    <a:pt x="812800" y="705848"/>
                    <a:pt x="705848" y="812800"/>
                    <a:pt x="573916" y="812800"/>
                  </a:cubicBezTo>
                  <a:lnTo>
                    <a:pt x="238884" y="812800"/>
                  </a:lnTo>
                  <a:cubicBezTo>
                    <a:pt x="106952" y="812800"/>
                    <a:pt x="0" y="705848"/>
                    <a:pt x="0" y="573916"/>
                  </a:cubicBezTo>
                  <a:lnTo>
                    <a:pt x="0" y="238884"/>
                  </a:lnTo>
                  <a:cubicBezTo>
                    <a:pt x="0" y="106952"/>
                    <a:pt x="106952" y="0"/>
                    <a:pt x="238884" y="0"/>
                  </a:cubicBezTo>
                  <a:close/>
                </a:path>
              </a:pathLst>
            </a:custGeom>
            <a:solidFill>
              <a:srgbClr val="24CC83">
                <a:alpha val="29804"/>
              </a:srgbClr>
            </a:solidFill>
          </p:spPr>
        </p:sp>
        <p:sp>
          <p:nvSpPr>
            <p:cNvPr name="TextBox 13" id="13"/>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4814124" y="816351"/>
            <a:ext cx="771724" cy="771724"/>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4CC83">
                  <a:alpha val="40000"/>
                </a:srgbClr>
              </a:solidFill>
              <a:prstDash val="solid"/>
              <a:miter/>
            </a:ln>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2919457" y="8414693"/>
            <a:ext cx="3744615" cy="3744615"/>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0" cap="sq">
              <a:solidFill>
                <a:srgbClr val="24CC83">
                  <a:alpha val="19608"/>
                </a:srgbClr>
              </a:soli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20" id="20"/>
          <p:cNvSpPr/>
          <p:nvPr/>
        </p:nvSpPr>
        <p:spPr>
          <a:xfrm flipH="false" flipV="false" rot="0">
            <a:off x="268432" y="1315911"/>
            <a:ext cx="8397551" cy="8229600"/>
          </a:xfrm>
          <a:custGeom>
            <a:avLst/>
            <a:gdLst/>
            <a:ahLst/>
            <a:cxnLst/>
            <a:rect r="r" b="b" t="t" l="l"/>
            <a:pathLst>
              <a:path h="8229600" w="8397551">
                <a:moveTo>
                  <a:pt x="0" y="0"/>
                </a:moveTo>
                <a:lnTo>
                  <a:pt x="8397551" y="0"/>
                </a:lnTo>
                <a:lnTo>
                  <a:pt x="8397551" y="8229600"/>
                </a:lnTo>
                <a:lnTo>
                  <a:pt x="0" y="8229600"/>
                </a:lnTo>
                <a:lnTo>
                  <a:pt x="0" y="0"/>
                </a:lnTo>
                <a:close/>
              </a:path>
            </a:pathLst>
          </a:custGeom>
          <a:blipFill>
            <a:blip r:embed="rId2"/>
            <a:stretch>
              <a:fillRect l="0" t="0" r="0" b="0"/>
            </a:stretch>
          </a:blipFill>
        </p:spPr>
      </p:sp>
      <p:sp>
        <p:nvSpPr>
          <p:cNvPr name="TextBox 21" id="21"/>
          <p:cNvSpPr txBox="true"/>
          <p:nvPr/>
        </p:nvSpPr>
        <p:spPr>
          <a:xfrm rot="0">
            <a:off x="8665983" y="4201986"/>
            <a:ext cx="7636089" cy="2457450"/>
          </a:xfrm>
          <a:prstGeom prst="rect">
            <a:avLst/>
          </a:prstGeom>
        </p:spPr>
        <p:txBody>
          <a:bodyPr anchor="t" rtlCol="false" tIns="0" lIns="0" bIns="0" rIns="0">
            <a:spAutoFit/>
          </a:bodyPr>
          <a:lstStyle/>
          <a:p>
            <a:pPr algn="ctr">
              <a:lnSpc>
                <a:spcPts val="9625"/>
              </a:lnSpc>
            </a:pPr>
            <a:r>
              <a:rPr lang="en-US" sz="8020">
                <a:solidFill>
                  <a:srgbClr val="FFFFFF"/>
                </a:solidFill>
                <a:latin typeface="Now Bold"/>
              </a:rPr>
              <a:t>Dziękuję</a:t>
            </a:r>
          </a:p>
          <a:p>
            <a:pPr algn="ctr" marL="0" indent="0" lvl="0">
              <a:lnSpc>
                <a:spcPts val="9625"/>
              </a:lnSpc>
              <a:spcBef>
                <a:spcPct val="0"/>
              </a:spcBef>
            </a:pPr>
            <a:r>
              <a:rPr lang="en-US" sz="8020">
                <a:solidFill>
                  <a:srgbClr val="FFFFFF"/>
                </a:solidFill>
                <a:latin typeface="Now Bold"/>
              </a:rPr>
              <a:t>za uwagę</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137744" y="0"/>
            <a:ext cx="5416831" cy="12022429"/>
            <a:chOff x="0" y="0"/>
            <a:chExt cx="2858770" cy="6344920"/>
          </a:xfrm>
        </p:grpSpPr>
        <p:sp>
          <p:nvSpPr>
            <p:cNvPr name="Freeform 3" id="3"/>
            <p:cNvSpPr/>
            <p:nvPr/>
          </p:nvSpPr>
          <p:spPr>
            <a:xfrm flipH="false" flipV="false" rot="0">
              <a:off x="0" y="0"/>
              <a:ext cx="2858770" cy="6344920"/>
            </a:xfrm>
            <a:custGeom>
              <a:avLst/>
              <a:gdLst/>
              <a:ahLst/>
              <a:cxnLst/>
              <a:rect r="r" b="b" t="t" l="l"/>
              <a:pathLst>
                <a:path h="6344920" w="2858770">
                  <a:moveTo>
                    <a:pt x="1827530" y="6344920"/>
                  </a:moveTo>
                  <a:lnTo>
                    <a:pt x="0" y="6344920"/>
                  </a:lnTo>
                  <a:lnTo>
                    <a:pt x="0" y="1031240"/>
                  </a:lnTo>
                  <a:cubicBezTo>
                    <a:pt x="0" y="461010"/>
                    <a:pt x="461010" y="0"/>
                    <a:pt x="1031240" y="0"/>
                  </a:cubicBezTo>
                  <a:lnTo>
                    <a:pt x="2858770" y="0"/>
                  </a:lnTo>
                  <a:lnTo>
                    <a:pt x="2858770" y="5313680"/>
                  </a:lnTo>
                  <a:cubicBezTo>
                    <a:pt x="2858770" y="5883910"/>
                    <a:pt x="2397760" y="6344920"/>
                    <a:pt x="1827530" y="6344920"/>
                  </a:cubicBezTo>
                  <a:close/>
                </a:path>
              </a:pathLst>
            </a:custGeom>
            <a:blipFill>
              <a:blip r:embed="rId2"/>
              <a:stretch>
                <a:fillRect l="-116459" t="0" r="-116459" b="0"/>
              </a:stretch>
            </a:blipFill>
          </p:spPr>
        </p:sp>
      </p:grpSp>
      <p:grpSp>
        <p:nvGrpSpPr>
          <p:cNvPr name="Group 4" id="4"/>
          <p:cNvGrpSpPr/>
          <p:nvPr/>
        </p:nvGrpSpPr>
        <p:grpSpPr>
          <a:xfrm rot="0">
            <a:off x="17545050" y="7109187"/>
            <a:ext cx="1028700" cy="3177813"/>
            <a:chOff x="0" y="0"/>
            <a:chExt cx="812800" cy="2510865"/>
          </a:xfrm>
        </p:grpSpPr>
        <p:sp>
          <p:nvSpPr>
            <p:cNvPr name="Freeform 5" id="5"/>
            <p:cNvSpPr/>
            <p:nvPr/>
          </p:nvSpPr>
          <p:spPr>
            <a:xfrm flipH="false" flipV="false" rot="0">
              <a:off x="0" y="0"/>
              <a:ext cx="812800" cy="2510865"/>
            </a:xfrm>
            <a:custGeom>
              <a:avLst/>
              <a:gdLst/>
              <a:ahLst/>
              <a:cxnLst/>
              <a:rect r="r" b="b" t="t" l="l"/>
              <a:pathLst>
                <a:path h="2510865" w="812800">
                  <a:moveTo>
                    <a:pt x="0" y="0"/>
                  </a:moveTo>
                  <a:lnTo>
                    <a:pt x="812800" y="0"/>
                  </a:lnTo>
                  <a:lnTo>
                    <a:pt x="812800" y="2510865"/>
                  </a:lnTo>
                  <a:lnTo>
                    <a:pt x="0" y="2510865"/>
                  </a:lnTo>
                  <a:close/>
                </a:path>
              </a:pathLst>
            </a:custGeom>
            <a:solidFill>
              <a:srgbClr val="24CC83"/>
            </a:solidFill>
          </p:spPr>
        </p:sp>
        <p:sp>
          <p:nvSpPr>
            <p:cNvPr name="TextBox 6" id="6"/>
            <p:cNvSpPr txBox="true"/>
            <p:nvPr/>
          </p:nvSpPr>
          <p:spPr>
            <a:xfrm>
              <a:off x="0" y="-38100"/>
              <a:ext cx="812800" cy="254896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7545050" y="0"/>
            <a:ext cx="1028700" cy="102870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24CC83"/>
            </a:solidFill>
          </p:spPr>
        </p:sp>
        <p:sp>
          <p:nvSpPr>
            <p:cNvPr name="TextBox 9" id="9"/>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751817" y="-462485"/>
            <a:ext cx="1694792" cy="12022429"/>
            <a:chOff x="0" y="0"/>
            <a:chExt cx="446365" cy="3166401"/>
          </a:xfrm>
        </p:grpSpPr>
        <p:sp>
          <p:nvSpPr>
            <p:cNvPr name="Freeform 11" id="11"/>
            <p:cNvSpPr/>
            <p:nvPr/>
          </p:nvSpPr>
          <p:spPr>
            <a:xfrm flipH="false" flipV="false" rot="0">
              <a:off x="0" y="0"/>
              <a:ext cx="446365" cy="3166401"/>
            </a:xfrm>
            <a:custGeom>
              <a:avLst/>
              <a:gdLst/>
              <a:ahLst/>
              <a:cxnLst/>
              <a:rect r="r" b="b" t="t" l="l"/>
              <a:pathLst>
                <a:path h="3166401" w="446365">
                  <a:moveTo>
                    <a:pt x="223183" y="0"/>
                  </a:moveTo>
                  <a:lnTo>
                    <a:pt x="223183" y="0"/>
                  </a:lnTo>
                  <a:cubicBezTo>
                    <a:pt x="282374" y="0"/>
                    <a:pt x="339142" y="23514"/>
                    <a:pt x="380996" y="65369"/>
                  </a:cubicBezTo>
                  <a:cubicBezTo>
                    <a:pt x="422851" y="107224"/>
                    <a:pt x="446365" y="163991"/>
                    <a:pt x="446365" y="223183"/>
                  </a:cubicBezTo>
                  <a:lnTo>
                    <a:pt x="446365" y="2943218"/>
                  </a:lnTo>
                  <a:cubicBezTo>
                    <a:pt x="446365" y="3066479"/>
                    <a:pt x="346443" y="3166401"/>
                    <a:pt x="223183" y="3166401"/>
                  </a:cubicBezTo>
                  <a:lnTo>
                    <a:pt x="223183" y="3166401"/>
                  </a:lnTo>
                  <a:cubicBezTo>
                    <a:pt x="99922" y="3166401"/>
                    <a:pt x="0" y="3066479"/>
                    <a:pt x="0" y="2943218"/>
                  </a:cubicBezTo>
                  <a:lnTo>
                    <a:pt x="0" y="223183"/>
                  </a:lnTo>
                  <a:cubicBezTo>
                    <a:pt x="0" y="99922"/>
                    <a:pt x="99922" y="0"/>
                    <a:pt x="223183" y="0"/>
                  </a:cubicBezTo>
                  <a:close/>
                </a:path>
              </a:pathLst>
            </a:custGeom>
            <a:solidFill>
              <a:srgbClr val="24CC83"/>
            </a:solidFill>
          </p:spPr>
        </p:sp>
        <p:sp>
          <p:nvSpPr>
            <p:cNvPr name="TextBox 12" id="12"/>
            <p:cNvSpPr txBox="true"/>
            <p:nvPr/>
          </p:nvSpPr>
          <p:spPr>
            <a:xfrm>
              <a:off x="0" y="-38100"/>
              <a:ext cx="446365" cy="3204501"/>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1139637" y="786854"/>
            <a:ext cx="1977164" cy="1977164"/>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199699" y="0"/>
                  </a:moveTo>
                  <a:lnTo>
                    <a:pt x="613101" y="0"/>
                  </a:lnTo>
                  <a:cubicBezTo>
                    <a:pt x="666064" y="0"/>
                    <a:pt x="716859" y="21040"/>
                    <a:pt x="754309" y="58491"/>
                  </a:cubicBezTo>
                  <a:cubicBezTo>
                    <a:pt x="791760" y="95941"/>
                    <a:pt x="812800" y="146736"/>
                    <a:pt x="812800" y="199699"/>
                  </a:cubicBezTo>
                  <a:lnTo>
                    <a:pt x="812800" y="613101"/>
                  </a:lnTo>
                  <a:cubicBezTo>
                    <a:pt x="812800" y="666064"/>
                    <a:pt x="791760" y="716859"/>
                    <a:pt x="754309" y="754309"/>
                  </a:cubicBezTo>
                  <a:cubicBezTo>
                    <a:pt x="716859" y="791760"/>
                    <a:pt x="666064" y="812800"/>
                    <a:pt x="613101" y="812800"/>
                  </a:cubicBezTo>
                  <a:lnTo>
                    <a:pt x="199699" y="812800"/>
                  </a:lnTo>
                  <a:cubicBezTo>
                    <a:pt x="146736" y="812800"/>
                    <a:pt x="95941" y="791760"/>
                    <a:pt x="58491" y="754309"/>
                  </a:cubicBezTo>
                  <a:cubicBezTo>
                    <a:pt x="21040" y="716859"/>
                    <a:pt x="0" y="666064"/>
                    <a:pt x="0" y="613101"/>
                  </a:cubicBezTo>
                  <a:lnTo>
                    <a:pt x="0" y="199699"/>
                  </a:lnTo>
                  <a:cubicBezTo>
                    <a:pt x="0" y="146736"/>
                    <a:pt x="21040" y="95941"/>
                    <a:pt x="58491" y="58491"/>
                  </a:cubicBezTo>
                  <a:cubicBezTo>
                    <a:pt x="95941" y="21040"/>
                    <a:pt x="146736" y="0"/>
                    <a:pt x="199699" y="0"/>
                  </a:cubicBezTo>
                  <a:close/>
                </a:path>
              </a:pathLst>
            </a:custGeom>
            <a:solidFill>
              <a:srgbClr val="24CC83">
                <a:alpha val="29804"/>
              </a:srgbClr>
            </a:solidFill>
          </p:spPr>
        </p:sp>
        <p:sp>
          <p:nvSpPr>
            <p:cNvPr name="TextBox 15" id="1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1466784" y="1556826"/>
            <a:ext cx="10683328" cy="1383032"/>
          </a:xfrm>
          <a:prstGeom prst="rect">
            <a:avLst/>
          </a:prstGeom>
        </p:spPr>
        <p:txBody>
          <a:bodyPr anchor="t" rtlCol="false" tIns="0" lIns="0" bIns="0" rIns="0">
            <a:spAutoFit/>
          </a:bodyPr>
          <a:lstStyle/>
          <a:p>
            <a:pPr>
              <a:lnSpc>
                <a:spcPts val="10695"/>
              </a:lnSpc>
            </a:pPr>
            <a:r>
              <a:rPr lang="en-US" sz="9300">
                <a:solidFill>
                  <a:srgbClr val="FFFBFB"/>
                </a:solidFill>
                <a:latin typeface="Now Bold"/>
              </a:rPr>
              <a:t>Co to jest Vue?</a:t>
            </a:r>
          </a:p>
        </p:txBody>
      </p:sp>
      <p:sp>
        <p:nvSpPr>
          <p:cNvPr name="TextBox 17" id="17"/>
          <p:cNvSpPr txBox="true"/>
          <p:nvPr/>
        </p:nvSpPr>
        <p:spPr>
          <a:xfrm rot="0">
            <a:off x="1466784" y="3309599"/>
            <a:ext cx="9387103" cy="439925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nSpc>
                <a:spcPts val="3221"/>
              </a:lnSpc>
            </a:pPr>
          </a:p>
        </p:txBody>
      </p:sp>
      <p:sp>
        <p:nvSpPr>
          <p:cNvPr name="Freeform 18" id="18"/>
          <p:cNvSpPr/>
          <p:nvPr/>
        </p:nvSpPr>
        <p:spPr>
          <a:xfrm flipH="false" flipV="false" rot="0">
            <a:off x="10804344" y="8950294"/>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9" id="19"/>
          <p:cNvSpPr txBox="true"/>
          <p:nvPr/>
        </p:nvSpPr>
        <p:spPr>
          <a:xfrm rot="0">
            <a:off x="1466784" y="8037589"/>
            <a:ext cx="9387103" cy="119885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sp>
        <p:nvSpPr>
          <p:cNvPr name="AutoShape 2" id="2"/>
          <p:cNvSpPr/>
          <p:nvPr/>
        </p:nvSpPr>
        <p:spPr>
          <a:xfrm>
            <a:off x="9120188" y="3574441"/>
            <a:ext cx="0" cy="4676296"/>
          </a:xfrm>
          <a:prstGeom prst="line">
            <a:avLst/>
          </a:prstGeom>
          <a:ln cap="flat" w="47625">
            <a:solidFill>
              <a:srgbClr val="FFFFFF"/>
            </a:solidFill>
            <a:prstDash val="solid"/>
            <a:headEnd type="none" len="sm" w="sm"/>
            <a:tailEnd type="none" len="sm" w="sm"/>
          </a:ln>
        </p:spPr>
      </p:sp>
      <p:sp>
        <p:nvSpPr>
          <p:cNvPr name="Freeform 3" id="3"/>
          <p:cNvSpPr/>
          <p:nvPr/>
        </p:nvSpPr>
        <p:spPr>
          <a:xfrm flipH="false" flipV="false" rot="-10800000">
            <a:off x="10426918" y="9346511"/>
            <a:ext cx="3112238" cy="3112238"/>
          </a:xfrm>
          <a:custGeom>
            <a:avLst/>
            <a:gdLst/>
            <a:ahLst/>
            <a:cxnLst/>
            <a:rect r="r" b="b" t="t" l="l"/>
            <a:pathLst>
              <a:path h="3112238" w="3112238">
                <a:moveTo>
                  <a:pt x="0" y="0"/>
                </a:moveTo>
                <a:lnTo>
                  <a:pt x="3112238" y="0"/>
                </a:lnTo>
                <a:lnTo>
                  <a:pt x="3112238" y="3112238"/>
                </a:lnTo>
                <a:lnTo>
                  <a:pt x="0" y="31122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10800000">
            <a:off x="6976845" y="9346511"/>
            <a:ext cx="3112238" cy="2466059"/>
          </a:xfrm>
          <a:custGeom>
            <a:avLst/>
            <a:gdLst/>
            <a:ahLst/>
            <a:cxnLst/>
            <a:rect r="r" b="b" t="t" l="l"/>
            <a:pathLst>
              <a:path h="2466059" w="3112238">
                <a:moveTo>
                  <a:pt x="0" y="0"/>
                </a:moveTo>
                <a:lnTo>
                  <a:pt x="3112238" y="0"/>
                </a:lnTo>
                <a:lnTo>
                  <a:pt x="3112238" y="2466059"/>
                </a:lnTo>
                <a:lnTo>
                  <a:pt x="0" y="246605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5" id="5"/>
          <p:cNvSpPr/>
          <p:nvPr/>
        </p:nvSpPr>
        <p:spPr>
          <a:xfrm flipH="false" flipV="false" rot="-10800000">
            <a:off x="3531233" y="9346511"/>
            <a:ext cx="3112238" cy="3112238"/>
          </a:xfrm>
          <a:custGeom>
            <a:avLst/>
            <a:gdLst/>
            <a:ahLst/>
            <a:cxnLst/>
            <a:rect r="r" b="b" t="t" l="l"/>
            <a:pathLst>
              <a:path h="3112238" w="3112238">
                <a:moveTo>
                  <a:pt x="0" y="0"/>
                </a:moveTo>
                <a:lnTo>
                  <a:pt x="3112237" y="0"/>
                </a:lnTo>
                <a:lnTo>
                  <a:pt x="3112237" y="3112238"/>
                </a:lnTo>
                <a:lnTo>
                  <a:pt x="0" y="31122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10800000">
            <a:off x="81160" y="9346511"/>
            <a:ext cx="3112238" cy="2466059"/>
          </a:xfrm>
          <a:custGeom>
            <a:avLst/>
            <a:gdLst/>
            <a:ahLst/>
            <a:cxnLst/>
            <a:rect r="r" b="b" t="t" l="l"/>
            <a:pathLst>
              <a:path h="2466059" w="3112238">
                <a:moveTo>
                  <a:pt x="0" y="0"/>
                </a:moveTo>
                <a:lnTo>
                  <a:pt x="3112237" y="0"/>
                </a:lnTo>
                <a:lnTo>
                  <a:pt x="3112237" y="2466059"/>
                </a:lnTo>
                <a:lnTo>
                  <a:pt x="0" y="246605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nvGrpSpPr>
          <p:cNvPr name="Group 7" id="7"/>
          <p:cNvGrpSpPr/>
          <p:nvPr/>
        </p:nvGrpSpPr>
        <p:grpSpPr>
          <a:xfrm rot="-10800000">
            <a:off x="14061396" y="9346511"/>
            <a:ext cx="13457996" cy="3264379"/>
            <a:chOff x="0" y="0"/>
            <a:chExt cx="17943995" cy="4352506"/>
          </a:xfrm>
        </p:grpSpPr>
        <p:sp>
          <p:nvSpPr>
            <p:cNvPr name="Freeform 8" id="8"/>
            <p:cNvSpPr/>
            <p:nvPr/>
          </p:nvSpPr>
          <p:spPr>
            <a:xfrm flipH="false" flipV="false" rot="0">
              <a:off x="0" y="0"/>
              <a:ext cx="4149650" cy="4149650"/>
            </a:xfrm>
            <a:custGeom>
              <a:avLst/>
              <a:gdLst/>
              <a:ahLst/>
              <a:cxnLst/>
              <a:rect r="r" b="b" t="t" l="l"/>
              <a:pathLst>
                <a:path h="4149650" w="4149650">
                  <a:moveTo>
                    <a:pt x="0" y="0"/>
                  </a:moveTo>
                  <a:lnTo>
                    <a:pt x="4149650" y="0"/>
                  </a:lnTo>
                  <a:lnTo>
                    <a:pt x="4149650" y="4149650"/>
                  </a:lnTo>
                  <a:lnTo>
                    <a:pt x="0" y="414965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4600097" y="861572"/>
              <a:ext cx="4149650" cy="3288079"/>
            </a:xfrm>
            <a:custGeom>
              <a:avLst/>
              <a:gdLst/>
              <a:ahLst/>
              <a:cxnLst/>
              <a:rect r="r" b="b" t="t" l="l"/>
              <a:pathLst>
                <a:path h="3288079" w="4149650">
                  <a:moveTo>
                    <a:pt x="0" y="0"/>
                  </a:moveTo>
                  <a:lnTo>
                    <a:pt x="4149651" y="0"/>
                  </a:lnTo>
                  <a:lnTo>
                    <a:pt x="4149651" y="3288078"/>
                  </a:lnTo>
                  <a:lnTo>
                    <a:pt x="0" y="3288078"/>
                  </a:lnTo>
                  <a:lnTo>
                    <a:pt x="0" y="0"/>
                  </a:lnTo>
                  <a:close/>
                </a:path>
              </a:pathLst>
            </a:custGeom>
            <a:blipFill>
              <a:blip r:embed="rId4">
                <a:extLst>
                  <a:ext uri="{96DAC541-7B7A-43D3-8B79-37D633B846F1}">
                    <asvg:svgBlip xmlns:asvg="http://schemas.microsoft.com/office/drawing/2016/SVG/main" r:embed="rId5"/>
                  </a:ext>
                </a:extLst>
              </a:blip>
              <a:stretch>
                <a:fillRect l="0" t="0" r="0" b="-26202"/>
              </a:stretch>
            </a:blipFill>
          </p:spPr>
        </p:sp>
        <p:sp>
          <p:nvSpPr>
            <p:cNvPr name="Freeform 10" id="10"/>
            <p:cNvSpPr/>
            <p:nvPr/>
          </p:nvSpPr>
          <p:spPr>
            <a:xfrm flipH="false" flipV="false" rot="0">
              <a:off x="9194248" y="202855"/>
              <a:ext cx="4149650" cy="4149650"/>
            </a:xfrm>
            <a:custGeom>
              <a:avLst/>
              <a:gdLst/>
              <a:ahLst/>
              <a:cxnLst/>
              <a:rect r="r" b="b" t="t" l="l"/>
              <a:pathLst>
                <a:path h="4149650" w="4149650">
                  <a:moveTo>
                    <a:pt x="0" y="0"/>
                  </a:moveTo>
                  <a:lnTo>
                    <a:pt x="4149650" y="0"/>
                  </a:lnTo>
                  <a:lnTo>
                    <a:pt x="4149650" y="4149651"/>
                  </a:lnTo>
                  <a:lnTo>
                    <a:pt x="0" y="41496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3794345" y="1064427"/>
              <a:ext cx="4149650" cy="3288079"/>
            </a:xfrm>
            <a:custGeom>
              <a:avLst/>
              <a:gdLst/>
              <a:ahLst/>
              <a:cxnLst/>
              <a:rect r="r" b="b" t="t" l="l"/>
              <a:pathLst>
                <a:path h="3288079" w="4149650">
                  <a:moveTo>
                    <a:pt x="0" y="0"/>
                  </a:moveTo>
                  <a:lnTo>
                    <a:pt x="4149650" y="0"/>
                  </a:lnTo>
                  <a:lnTo>
                    <a:pt x="4149650" y="3288079"/>
                  </a:lnTo>
                  <a:lnTo>
                    <a:pt x="0" y="328807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grpSp>
      <p:sp>
        <p:nvSpPr>
          <p:cNvPr name="TextBox 12" id="12"/>
          <p:cNvSpPr txBox="true"/>
          <p:nvPr/>
        </p:nvSpPr>
        <p:spPr>
          <a:xfrm rot="0">
            <a:off x="5048865" y="770132"/>
            <a:ext cx="7636089" cy="1228725"/>
          </a:xfrm>
          <a:prstGeom prst="rect">
            <a:avLst/>
          </a:prstGeom>
        </p:spPr>
        <p:txBody>
          <a:bodyPr anchor="t" rtlCol="false" tIns="0" lIns="0" bIns="0" rIns="0">
            <a:spAutoFit/>
          </a:bodyPr>
          <a:lstStyle/>
          <a:p>
            <a:pPr algn="ctr" marL="0" indent="0" lvl="0">
              <a:lnSpc>
                <a:spcPts val="9625"/>
              </a:lnSpc>
              <a:spcBef>
                <a:spcPct val="0"/>
              </a:spcBef>
            </a:pPr>
            <a:r>
              <a:rPr lang="en-US" sz="8020">
                <a:solidFill>
                  <a:srgbClr val="FFFFFF"/>
                </a:solidFill>
                <a:latin typeface="Now Bold"/>
              </a:rPr>
              <a:t>Zalety i wady</a:t>
            </a:r>
          </a:p>
        </p:txBody>
      </p:sp>
      <p:grpSp>
        <p:nvGrpSpPr>
          <p:cNvPr name="Group 13" id="13"/>
          <p:cNvGrpSpPr/>
          <p:nvPr/>
        </p:nvGrpSpPr>
        <p:grpSpPr>
          <a:xfrm rot="0">
            <a:off x="320236" y="2520823"/>
            <a:ext cx="732337" cy="732337"/>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CC83"/>
            </a:solidFill>
            <a:ln cap="sq">
              <a:noFill/>
              <a:prstDash val="solid"/>
              <a:miter/>
            </a:ln>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2659"/>
                </a:lnSpc>
              </a:pPr>
              <a:r>
                <a:rPr lang="en-US" sz="1899">
                  <a:solidFill>
                    <a:srgbClr val="FFFFFF"/>
                  </a:solidFill>
                  <a:latin typeface="Garet Bold"/>
                </a:rPr>
                <a:t>01</a:t>
              </a:r>
            </a:p>
          </p:txBody>
        </p:sp>
      </p:grpSp>
      <p:sp>
        <p:nvSpPr>
          <p:cNvPr name="TextBox 16" id="16"/>
          <p:cNvSpPr txBox="true"/>
          <p:nvPr/>
        </p:nvSpPr>
        <p:spPr>
          <a:xfrm rot="0">
            <a:off x="1241327" y="2989634"/>
            <a:ext cx="7336581" cy="1480185"/>
          </a:xfrm>
          <a:prstGeom prst="rect">
            <a:avLst/>
          </a:prstGeom>
        </p:spPr>
        <p:txBody>
          <a:bodyPr anchor="t" rtlCol="false" tIns="0" lIns="0" bIns="0" rIns="0">
            <a:spAutoFit/>
          </a:bodyPr>
          <a:lstStyle/>
          <a:p>
            <a:pPr algn="just" marL="0" indent="0" lvl="0">
              <a:lnSpc>
                <a:spcPts val="2940"/>
              </a:lnSpc>
            </a:pPr>
            <a:r>
              <a:rPr lang="en-US" sz="2100" spc="-73">
                <a:solidFill>
                  <a:srgbClr val="FFFFFF"/>
                </a:solidFill>
                <a:latin typeface="Now"/>
              </a:rPr>
              <a:t>We don't just create campaigns; we craft strategies. Our team conducts in-depth market research to understand your industry, identify opportunities, and develop a customized roadmap.</a:t>
            </a:r>
          </a:p>
        </p:txBody>
      </p:sp>
      <p:sp>
        <p:nvSpPr>
          <p:cNvPr name="TextBox 17" id="17"/>
          <p:cNvSpPr txBox="true"/>
          <p:nvPr/>
        </p:nvSpPr>
        <p:spPr>
          <a:xfrm rot="0">
            <a:off x="1241327" y="2436141"/>
            <a:ext cx="5503645" cy="422275"/>
          </a:xfrm>
          <a:prstGeom prst="rect">
            <a:avLst/>
          </a:prstGeom>
        </p:spPr>
        <p:txBody>
          <a:bodyPr anchor="t" rtlCol="false" tIns="0" lIns="0" bIns="0" rIns="0">
            <a:spAutoFit/>
          </a:bodyPr>
          <a:lstStyle/>
          <a:p>
            <a:pPr>
              <a:lnSpc>
                <a:spcPts val="3499"/>
              </a:lnSpc>
            </a:pPr>
            <a:r>
              <a:rPr lang="en-US" sz="2499">
                <a:solidFill>
                  <a:srgbClr val="FFFFFF"/>
                </a:solidFill>
                <a:latin typeface="Garet Bold"/>
              </a:rPr>
              <a:t>Strategic Insights:</a:t>
            </a:r>
          </a:p>
        </p:txBody>
      </p:sp>
      <p:grpSp>
        <p:nvGrpSpPr>
          <p:cNvPr name="Group 18" id="18"/>
          <p:cNvGrpSpPr/>
          <p:nvPr/>
        </p:nvGrpSpPr>
        <p:grpSpPr>
          <a:xfrm rot="0">
            <a:off x="320236" y="4844868"/>
            <a:ext cx="732337" cy="732337"/>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CC83"/>
            </a:solidFill>
            <a:ln cap="sq">
              <a:noFill/>
              <a:prstDash val="solid"/>
              <a:miter/>
            </a:ln>
          </p:spPr>
        </p:sp>
        <p:sp>
          <p:nvSpPr>
            <p:cNvPr name="TextBox 20" id="20"/>
            <p:cNvSpPr txBox="true"/>
            <p:nvPr/>
          </p:nvSpPr>
          <p:spPr>
            <a:xfrm>
              <a:off x="76200" y="47625"/>
              <a:ext cx="660400" cy="688975"/>
            </a:xfrm>
            <a:prstGeom prst="rect">
              <a:avLst/>
            </a:prstGeom>
          </p:spPr>
          <p:txBody>
            <a:bodyPr anchor="ctr" rtlCol="false" tIns="50800" lIns="50800" bIns="50800" rIns="50800"/>
            <a:lstStyle/>
            <a:p>
              <a:pPr algn="ctr">
                <a:lnSpc>
                  <a:spcPts val="2659"/>
                </a:lnSpc>
              </a:pPr>
              <a:r>
                <a:rPr lang="en-US" sz="1899">
                  <a:solidFill>
                    <a:srgbClr val="FFFFFF"/>
                  </a:solidFill>
                  <a:latin typeface="Garet Bold"/>
                </a:rPr>
                <a:t>02</a:t>
              </a:r>
            </a:p>
          </p:txBody>
        </p:sp>
      </p:grpSp>
      <p:sp>
        <p:nvSpPr>
          <p:cNvPr name="TextBox 21" id="21"/>
          <p:cNvSpPr txBox="true"/>
          <p:nvPr/>
        </p:nvSpPr>
        <p:spPr>
          <a:xfrm rot="0">
            <a:off x="1241327" y="5313680"/>
            <a:ext cx="7336581" cy="1108710"/>
          </a:xfrm>
          <a:prstGeom prst="rect">
            <a:avLst/>
          </a:prstGeom>
        </p:spPr>
        <p:txBody>
          <a:bodyPr anchor="t" rtlCol="false" tIns="0" lIns="0" bIns="0" rIns="0">
            <a:spAutoFit/>
          </a:bodyPr>
          <a:lstStyle/>
          <a:p>
            <a:pPr algn="just" marL="0" indent="0" lvl="0">
              <a:lnSpc>
                <a:spcPts val="2940"/>
              </a:lnSpc>
            </a:pPr>
            <a:r>
              <a:rPr lang="en-US" sz="2100" spc="-73">
                <a:solidFill>
                  <a:srgbClr val="FFFFFF"/>
                </a:solidFill>
                <a:latin typeface="Now"/>
              </a:rPr>
              <a:t>From social media and content marketing to SEO and paid advertising, we leverage a diverse set of channels to maximize your brand's visibility.</a:t>
            </a:r>
          </a:p>
        </p:txBody>
      </p:sp>
      <p:sp>
        <p:nvSpPr>
          <p:cNvPr name="TextBox 22" id="22"/>
          <p:cNvSpPr txBox="true"/>
          <p:nvPr/>
        </p:nvSpPr>
        <p:spPr>
          <a:xfrm rot="0">
            <a:off x="1241327" y="4760187"/>
            <a:ext cx="5503645" cy="422275"/>
          </a:xfrm>
          <a:prstGeom prst="rect">
            <a:avLst/>
          </a:prstGeom>
        </p:spPr>
        <p:txBody>
          <a:bodyPr anchor="t" rtlCol="false" tIns="0" lIns="0" bIns="0" rIns="0">
            <a:spAutoFit/>
          </a:bodyPr>
          <a:lstStyle/>
          <a:p>
            <a:pPr>
              <a:lnSpc>
                <a:spcPts val="3499"/>
              </a:lnSpc>
            </a:pPr>
            <a:r>
              <a:rPr lang="en-US" sz="2499">
                <a:solidFill>
                  <a:srgbClr val="FFFFFF"/>
                </a:solidFill>
                <a:latin typeface="Garet Bold"/>
              </a:rPr>
              <a:t>Multi-Channel Mastery:</a:t>
            </a:r>
          </a:p>
        </p:txBody>
      </p:sp>
      <p:grpSp>
        <p:nvGrpSpPr>
          <p:cNvPr name="Group 23" id="23"/>
          <p:cNvGrpSpPr/>
          <p:nvPr/>
        </p:nvGrpSpPr>
        <p:grpSpPr>
          <a:xfrm rot="0">
            <a:off x="320236" y="7168914"/>
            <a:ext cx="732337" cy="732337"/>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CC83"/>
            </a:solidFill>
            <a:ln cap="sq">
              <a:noFill/>
              <a:prstDash val="solid"/>
              <a:miter/>
            </a:ln>
          </p:spPr>
        </p:sp>
        <p:sp>
          <p:nvSpPr>
            <p:cNvPr name="TextBox 25" id="25"/>
            <p:cNvSpPr txBox="true"/>
            <p:nvPr/>
          </p:nvSpPr>
          <p:spPr>
            <a:xfrm>
              <a:off x="76200" y="47625"/>
              <a:ext cx="660400" cy="688975"/>
            </a:xfrm>
            <a:prstGeom prst="rect">
              <a:avLst/>
            </a:prstGeom>
          </p:spPr>
          <p:txBody>
            <a:bodyPr anchor="ctr" rtlCol="false" tIns="50800" lIns="50800" bIns="50800" rIns="50800"/>
            <a:lstStyle/>
            <a:p>
              <a:pPr algn="ctr">
                <a:lnSpc>
                  <a:spcPts val="2659"/>
                </a:lnSpc>
              </a:pPr>
              <a:r>
                <a:rPr lang="en-US" sz="1899">
                  <a:solidFill>
                    <a:srgbClr val="FFFFFF"/>
                  </a:solidFill>
                  <a:latin typeface="Garet Bold"/>
                </a:rPr>
                <a:t>03</a:t>
              </a:r>
            </a:p>
          </p:txBody>
        </p:sp>
      </p:grpSp>
      <p:sp>
        <p:nvSpPr>
          <p:cNvPr name="TextBox 26" id="26"/>
          <p:cNvSpPr txBox="true"/>
          <p:nvPr/>
        </p:nvSpPr>
        <p:spPr>
          <a:xfrm rot="0">
            <a:off x="1241327" y="7637726"/>
            <a:ext cx="7336581" cy="1108710"/>
          </a:xfrm>
          <a:prstGeom prst="rect">
            <a:avLst/>
          </a:prstGeom>
        </p:spPr>
        <p:txBody>
          <a:bodyPr anchor="t" rtlCol="false" tIns="0" lIns="0" bIns="0" rIns="0">
            <a:spAutoFit/>
          </a:bodyPr>
          <a:lstStyle/>
          <a:p>
            <a:pPr algn="just" marL="0" indent="0" lvl="0">
              <a:lnSpc>
                <a:spcPts val="2940"/>
              </a:lnSpc>
            </a:pPr>
            <a:r>
              <a:rPr lang="en-US" sz="2100" spc="-73">
                <a:solidFill>
                  <a:srgbClr val="FFFFFF"/>
                </a:solidFill>
                <a:latin typeface="Now"/>
              </a:rPr>
              <a:t>Our campaigns are backed by analytics and data-driven insights. By constantly monitoring performance metrics, we fine-tune strategies in real-time, ensuring optimal results.</a:t>
            </a:r>
          </a:p>
        </p:txBody>
      </p:sp>
      <p:sp>
        <p:nvSpPr>
          <p:cNvPr name="TextBox 27" id="27"/>
          <p:cNvSpPr txBox="true"/>
          <p:nvPr/>
        </p:nvSpPr>
        <p:spPr>
          <a:xfrm rot="0">
            <a:off x="1241327" y="7084233"/>
            <a:ext cx="5503645" cy="422275"/>
          </a:xfrm>
          <a:prstGeom prst="rect">
            <a:avLst/>
          </a:prstGeom>
        </p:spPr>
        <p:txBody>
          <a:bodyPr anchor="t" rtlCol="false" tIns="0" lIns="0" bIns="0" rIns="0">
            <a:spAutoFit/>
          </a:bodyPr>
          <a:lstStyle/>
          <a:p>
            <a:pPr>
              <a:lnSpc>
                <a:spcPts val="3499"/>
              </a:lnSpc>
            </a:pPr>
            <a:r>
              <a:rPr lang="en-US" sz="2499">
                <a:solidFill>
                  <a:srgbClr val="FFFFFF"/>
                </a:solidFill>
                <a:latin typeface="Garet Bold"/>
              </a:rPr>
              <a:t>Data-Driven Precision:</a:t>
            </a:r>
          </a:p>
        </p:txBody>
      </p:sp>
      <p:grpSp>
        <p:nvGrpSpPr>
          <p:cNvPr name="Group 28" id="28"/>
          <p:cNvGrpSpPr/>
          <p:nvPr/>
        </p:nvGrpSpPr>
        <p:grpSpPr>
          <a:xfrm rot="0">
            <a:off x="9410320" y="2520823"/>
            <a:ext cx="732337" cy="732337"/>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CC83"/>
            </a:solidFill>
            <a:ln cap="sq">
              <a:noFill/>
              <a:prstDash val="solid"/>
              <a:miter/>
            </a:ln>
          </p:spPr>
        </p:sp>
        <p:sp>
          <p:nvSpPr>
            <p:cNvPr name="TextBox 30" id="30"/>
            <p:cNvSpPr txBox="true"/>
            <p:nvPr/>
          </p:nvSpPr>
          <p:spPr>
            <a:xfrm>
              <a:off x="76200" y="47625"/>
              <a:ext cx="660400" cy="688975"/>
            </a:xfrm>
            <a:prstGeom prst="rect">
              <a:avLst/>
            </a:prstGeom>
          </p:spPr>
          <p:txBody>
            <a:bodyPr anchor="ctr" rtlCol="false" tIns="50800" lIns="50800" bIns="50800" rIns="50800"/>
            <a:lstStyle/>
            <a:p>
              <a:pPr algn="ctr">
                <a:lnSpc>
                  <a:spcPts val="2659"/>
                </a:lnSpc>
              </a:pPr>
              <a:r>
                <a:rPr lang="en-US" sz="1899">
                  <a:solidFill>
                    <a:srgbClr val="FFFFFF"/>
                  </a:solidFill>
                  <a:latin typeface="Garet Bold"/>
                </a:rPr>
                <a:t>01</a:t>
              </a:r>
            </a:p>
          </p:txBody>
        </p:sp>
      </p:grpSp>
      <p:sp>
        <p:nvSpPr>
          <p:cNvPr name="TextBox 31" id="31"/>
          <p:cNvSpPr txBox="true"/>
          <p:nvPr/>
        </p:nvSpPr>
        <p:spPr>
          <a:xfrm rot="0">
            <a:off x="10331411" y="2989634"/>
            <a:ext cx="7336581" cy="1480185"/>
          </a:xfrm>
          <a:prstGeom prst="rect">
            <a:avLst/>
          </a:prstGeom>
        </p:spPr>
        <p:txBody>
          <a:bodyPr anchor="t" rtlCol="false" tIns="0" lIns="0" bIns="0" rIns="0">
            <a:spAutoFit/>
          </a:bodyPr>
          <a:lstStyle/>
          <a:p>
            <a:pPr algn="just" marL="0" indent="0" lvl="0">
              <a:lnSpc>
                <a:spcPts val="2940"/>
              </a:lnSpc>
            </a:pPr>
            <a:r>
              <a:rPr lang="en-US" sz="2100" spc="-73">
                <a:solidFill>
                  <a:srgbClr val="FFFFFF"/>
                </a:solidFill>
                <a:latin typeface="Now"/>
              </a:rPr>
              <a:t>We don't just create campaigns; we craft strategies. Our team conducts in-depth market research to understand your industry, identify opportunities, and develop a customized roadmap.</a:t>
            </a:r>
          </a:p>
        </p:txBody>
      </p:sp>
      <p:sp>
        <p:nvSpPr>
          <p:cNvPr name="TextBox 32" id="32"/>
          <p:cNvSpPr txBox="true"/>
          <p:nvPr/>
        </p:nvSpPr>
        <p:spPr>
          <a:xfrm rot="0">
            <a:off x="10331411" y="2436141"/>
            <a:ext cx="5503645" cy="422275"/>
          </a:xfrm>
          <a:prstGeom prst="rect">
            <a:avLst/>
          </a:prstGeom>
        </p:spPr>
        <p:txBody>
          <a:bodyPr anchor="t" rtlCol="false" tIns="0" lIns="0" bIns="0" rIns="0">
            <a:spAutoFit/>
          </a:bodyPr>
          <a:lstStyle/>
          <a:p>
            <a:pPr>
              <a:lnSpc>
                <a:spcPts val="3499"/>
              </a:lnSpc>
            </a:pPr>
            <a:r>
              <a:rPr lang="en-US" sz="2499">
                <a:solidFill>
                  <a:srgbClr val="FFFFFF"/>
                </a:solidFill>
                <a:latin typeface="Garet Bold"/>
              </a:rPr>
              <a:t>Strategic Insights:</a:t>
            </a:r>
          </a:p>
        </p:txBody>
      </p:sp>
      <p:grpSp>
        <p:nvGrpSpPr>
          <p:cNvPr name="Group 33" id="33"/>
          <p:cNvGrpSpPr/>
          <p:nvPr/>
        </p:nvGrpSpPr>
        <p:grpSpPr>
          <a:xfrm rot="0">
            <a:off x="9410320" y="4844868"/>
            <a:ext cx="732337" cy="732337"/>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CC83"/>
            </a:solidFill>
            <a:ln cap="sq">
              <a:noFill/>
              <a:prstDash val="solid"/>
              <a:miter/>
            </a:ln>
          </p:spPr>
        </p:sp>
        <p:sp>
          <p:nvSpPr>
            <p:cNvPr name="TextBox 35" id="35"/>
            <p:cNvSpPr txBox="true"/>
            <p:nvPr/>
          </p:nvSpPr>
          <p:spPr>
            <a:xfrm>
              <a:off x="76200" y="47625"/>
              <a:ext cx="660400" cy="688975"/>
            </a:xfrm>
            <a:prstGeom prst="rect">
              <a:avLst/>
            </a:prstGeom>
          </p:spPr>
          <p:txBody>
            <a:bodyPr anchor="ctr" rtlCol="false" tIns="50800" lIns="50800" bIns="50800" rIns="50800"/>
            <a:lstStyle/>
            <a:p>
              <a:pPr algn="ctr">
                <a:lnSpc>
                  <a:spcPts val="2659"/>
                </a:lnSpc>
              </a:pPr>
              <a:r>
                <a:rPr lang="en-US" sz="1899">
                  <a:solidFill>
                    <a:srgbClr val="FFFFFF"/>
                  </a:solidFill>
                  <a:latin typeface="Garet Bold"/>
                </a:rPr>
                <a:t>02</a:t>
              </a:r>
            </a:p>
          </p:txBody>
        </p:sp>
      </p:grpSp>
      <p:sp>
        <p:nvSpPr>
          <p:cNvPr name="TextBox 36" id="36"/>
          <p:cNvSpPr txBox="true"/>
          <p:nvPr/>
        </p:nvSpPr>
        <p:spPr>
          <a:xfrm rot="0">
            <a:off x="10331411" y="5313680"/>
            <a:ext cx="7336581" cy="1108710"/>
          </a:xfrm>
          <a:prstGeom prst="rect">
            <a:avLst/>
          </a:prstGeom>
        </p:spPr>
        <p:txBody>
          <a:bodyPr anchor="t" rtlCol="false" tIns="0" lIns="0" bIns="0" rIns="0">
            <a:spAutoFit/>
          </a:bodyPr>
          <a:lstStyle/>
          <a:p>
            <a:pPr algn="just" marL="0" indent="0" lvl="0">
              <a:lnSpc>
                <a:spcPts val="2940"/>
              </a:lnSpc>
            </a:pPr>
            <a:r>
              <a:rPr lang="en-US" sz="2100" spc="-73">
                <a:solidFill>
                  <a:srgbClr val="FFFFFF"/>
                </a:solidFill>
                <a:latin typeface="Now"/>
              </a:rPr>
              <a:t>From social media and content marketing to SEO and paid advertising, we leverage a diverse set of channels to maximize your brand's visibility.</a:t>
            </a:r>
          </a:p>
        </p:txBody>
      </p:sp>
      <p:sp>
        <p:nvSpPr>
          <p:cNvPr name="TextBox 37" id="37"/>
          <p:cNvSpPr txBox="true"/>
          <p:nvPr/>
        </p:nvSpPr>
        <p:spPr>
          <a:xfrm rot="0">
            <a:off x="10331411" y="4760187"/>
            <a:ext cx="5503645" cy="422275"/>
          </a:xfrm>
          <a:prstGeom prst="rect">
            <a:avLst/>
          </a:prstGeom>
        </p:spPr>
        <p:txBody>
          <a:bodyPr anchor="t" rtlCol="false" tIns="0" lIns="0" bIns="0" rIns="0">
            <a:spAutoFit/>
          </a:bodyPr>
          <a:lstStyle/>
          <a:p>
            <a:pPr>
              <a:lnSpc>
                <a:spcPts val="3499"/>
              </a:lnSpc>
            </a:pPr>
            <a:r>
              <a:rPr lang="en-US" sz="2499">
                <a:solidFill>
                  <a:srgbClr val="FFFFFF"/>
                </a:solidFill>
                <a:latin typeface="Garet Bold"/>
              </a:rPr>
              <a:t>Multi-Channel Mastery:</a:t>
            </a:r>
          </a:p>
        </p:txBody>
      </p:sp>
      <p:grpSp>
        <p:nvGrpSpPr>
          <p:cNvPr name="Group 38" id="38"/>
          <p:cNvGrpSpPr/>
          <p:nvPr/>
        </p:nvGrpSpPr>
        <p:grpSpPr>
          <a:xfrm rot="0">
            <a:off x="9410320" y="7168914"/>
            <a:ext cx="732337" cy="732337"/>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CC83"/>
            </a:solidFill>
            <a:ln cap="sq">
              <a:noFill/>
              <a:prstDash val="solid"/>
              <a:miter/>
            </a:ln>
          </p:spPr>
        </p:sp>
        <p:sp>
          <p:nvSpPr>
            <p:cNvPr name="TextBox 40" id="40"/>
            <p:cNvSpPr txBox="true"/>
            <p:nvPr/>
          </p:nvSpPr>
          <p:spPr>
            <a:xfrm>
              <a:off x="76200" y="47625"/>
              <a:ext cx="660400" cy="688975"/>
            </a:xfrm>
            <a:prstGeom prst="rect">
              <a:avLst/>
            </a:prstGeom>
          </p:spPr>
          <p:txBody>
            <a:bodyPr anchor="ctr" rtlCol="false" tIns="50800" lIns="50800" bIns="50800" rIns="50800"/>
            <a:lstStyle/>
            <a:p>
              <a:pPr algn="ctr">
                <a:lnSpc>
                  <a:spcPts val="2659"/>
                </a:lnSpc>
              </a:pPr>
              <a:r>
                <a:rPr lang="en-US" sz="1899">
                  <a:solidFill>
                    <a:srgbClr val="FFFFFF"/>
                  </a:solidFill>
                  <a:latin typeface="Garet Bold"/>
                </a:rPr>
                <a:t>03</a:t>
              </a:r>
            </a:p>
          </p:txBody>
        </p:sp>
      </p:grpSp>
      <p:sp>
        <p:nvSpPr>
          <p:cNvPr name="TextBox 41" id="41"/>
          <p:cNvSpPr txBox="true"/>
          <p:nvPr/>
        </p:nvSpPr>
        <p:spPr>
          <a:xfrm rot="0">
            <a:off x="10331411" y="7637726"/>
            <a:ext cx="7336581" cy="1108710"/>
          </a:xfrm>
          <a:prstGeom prst="rect">
            <a:avLst/>
          </a:prstGeom>
        </p:spPr>
        <p:txBody>
          <a:bodyPr anchor="t" rtlCol="false" tIns="0" lIns="0" bIns="0" rIns="0">
            <a:spAutoFit/>
          </a:bodyPr>
          <a:lstStyle/>
          <a:p>
            <a:pPr algn="just" marL="0" indent="0" lvl="0">
              <a:lnSpc>
                <a:spcPts val="2940"/>
              </a:lnSpc>
            </a:pPr>
            <a:r>
              <a:rPr lang="en-US" sz="2100" spc="-73">
                <a:solidFill>
                  <a:srgbClr val="FFFFFF"/>
                </a:solidFill>
                <a:latin typeface="Now"/>
              </a:rPr>
              <a:t>Our campaigns are backed by analytics and data-driven insights. By constantly monitoring performance metrics, we fine-tune strategies in real-time, ensuring optimal results.</a:t>
            </a:r>
          </a:p>
        </p:txBody>
      </p:sp>
      <p:sp>
        <p:nvSpPr>
          <p:cNvPr name="TextBox 42" id="42"/>
          <p:cNvSpPr txBox="true"/>
          <p:nvPr/>
        </p:nvSpPr>
        <p:spPr>
          <a:xfrm rot="0">
            <a:off x="10331411" y="7084233"/>
            <a:ext cx="5503645" cy="422275"/>
          </a:xfrm>
          <a:prstGeom prst="rect">
            <a:avLst/>
          </a:prstGeom>
        </p:spPr>
        <p:txBody>
          <a:bodyPr anchor="t" rtlCol="false" tIns="0" lIns="0" bIns="0" rIns="0">
            <a:spAutoFit/>
          </a:bodyPr>
          <a:lstStyle/>
          <a:p>
            <a:pPr>
              <a:lnSpc>
                <a:spcPts val="3499"/>
              </a:lnSpc>
            </a:pPr>
            <a:r>
              <a:rPr lang="en-US" sz="2499">
                <a:solidFill>
                  <a:srgbClr val="FFFFFF"/>
                </a:solidFill>
                <a:latin typeface="Garet Bold"/>
              </a:rPr>
              <a:t>Data-Driven Precision: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sp>
        <p:nvSpPr>
          <p:cNvPr name="TextBox 2" id="2"/>
          <p:cNvSpPr txBox="true"/>
          <p:nvPr/>
        </p:nvSpPr>
        <p:spPr>
          <a:xfrm rot="0">
            <a:off x="2641638" y="770132"/>
            <a:ext cx="13004725" cy="1228725"/>
          </a:xfrm>
          <a:prstGeom prst="rect">
            <a:avLst/>
          </a:prstGeom>
        </p:spPr>
        <p:txBody>
          <a:bodyPr anchor="t" rtlCol="false" tIns="0" lIns="0" bIns="0" rIns="0">
            <a:spAutoFit/>
          </a:bodyPr>
          <a:lstStyle/>
          <a:p>
            <a:pPr algn="ctr" marL="0" indent="0" lvl="0">
              <a:lnSpc>
                <a:spcPts val="9625"/>
              </a:lnSpc>
              <a:spcBef>
                <a:spcPct val="0"/>
              </a:spcBef>
            </a:pPr>
            <a:r>
              <a:rPr lang="en-US" sz="8020">
                <a:solidFill>
                  <a:srgbClr val="FFFFFF"/>
                </a:solidFill>
                <a:latin typeface="Now Bold"/>
              </a:rPr>
              <a:t>Vue vs inne frameworki</a:t>
            </a:r>
          </a:p>
        </p:txBody>
      </p:sp>
      <p:graphicFrame>
        <p:nvGraphicFramePr>
          <p:cNvPr name="Table 3" id="3"/>
          <p:cNvGraphicFramePr>
            <a:graphicFrameLocks noGrp="true"/>
          </p:cNvGraphicFramePr>
          <p:nvPr/>
        </p:nvGraphicFramePr>
        <p:xfrm>
          <a:off x="919853" y="2608255"/>
          <a:ext cx="16448294" cy="6986724"/>
        </p:xfrm>
        <a:graphic>
          <a:graphicData uri="http://schemas.openxmlformats.org/drawingml/2006/table">
            <a:tbl>
              <a:tblPr/>
              <a:tblGrid>
                <a:gridCol w="8129182"/>
                <a:gridCol w="8319111"/>
              </a:tblGrid>
              <a:tr h="1020696">
                <a:tc>
                  <a:txBody>
                    <a:bodyPr anchor="t" rtlCol="false"/>
                    <a:lstStyle/>
                    <a:p>
                      <a:pPr algn="ctr">
                        <a:lnSpc>
                          <a:spcPts val="3359"/>
                        </a:lnSpc>
                        <a:defRPr/>
                      </a:pPr>
                      <a:r>
                        <a:rPr lang="en-US" sz="2399">
                          <a:solidFill>
                            <a:srgbClr val="FFFFFF"/>
                          </a:solidFill>
                          <a:latin typeface="Now Bold"/>
                        </a:rPr>
                        <a:t>React</a:t>
                      </a:r>
                      <a:endParaRPr lang="en-US" sz="1100"/>
                    </a:p>
                  </a:txBody>
                  <a:tcPr marL="190500" marR="190500" marT="190500" marB="190500" anchor="ctr">
                    <a:lnL cmpd="sng" algn="ctr" cap="flat" w="38100">
                      <a:solidFill>
                        <a:srgbClr val="24CC83"/>
                      </a:solidFill>
                      <a:prstDash val="solid"/>
                      <a:round/>
                      <a:headEnd type="none" w="med" len="med"/>
                      <a:tailEnd type="none" w="med" len="med"/>
                    </a:lnL>
                    <a:lnR cmpd="sng" algn="ctr" cap="flat" w="38100">
                      <a:solidFill>
                        <a:srgbClr val="24CC83"/>
                      </a:solidFill>
                      <a:prstDash val="solid"/>
                      <a:round/>
                      <a:headEnd type="none" w="med" len="med"/>
                      <a:tailEnd type="none" w="med" len="med"/>
                    </a:lnR>
                    <a:lnT cmpd="sng" algn="ctr" cap="flat" w="38100">
                      <a:solidFill>
                        <a:srgbClr val="24CC83"/>
                      </a:solidFill>
                      <a:prstDash val="solid"/>
                      <a:round/>
                      <a:headEnd type="none" w="med" len="med"/>
                      <a:tailEnd type="none" w="med" len="med"/>
                    </a:lnT>
                    <a:lnB cmpd="sng" algn="ctr" cap="flat" w="38100">
                      <a:solidFill>
                        <a:srgbClr val="24CC83"/>
                      </a:solidFill>
                      <a:prstDash val="solid"/>
                      <a:round/>
                      <a:headEnd type="none" w="med" len="med"/>
                      <a:tailEnd type="none" w="med" len="med"/>
                    </a:lnB>
                  </a:tcPr>
                </a:tc>
                <a:tc>
                  <a:txBody>
                    <a:bodyPr anchor="t" rtlCol="false"/>
                    <a:lstStyle/>
                    <a:p>
                      <a:pPr algn="ctr">
                        <a:lnSpc>
                          <a:spcPts val="3359"/>
                        </a:lnSpc>
                        <a:defRPr/>
                      </a:pPr>
                      <a:r>
                        <a:rPr lang="en-US" sz="2399">
                          <a:solidFill>
                            <a:srgbClr val="FFFFFF"/>
                          </a:solidFill>
                          <a:latin typeface="Now Bold"/>
                        </a:rPr>
                        <a:t>Angular</a:t>
                      </a:r>
                      <a:endParaRPr lang="en-US" sz="1100"/>
                    </a:p>
                  </a:txBody>
                  <a:tcPr marL="190500" marR="190500" marT="190500" marB="190500" anchor="ctr">
                    <a:lnL cmpd="sng" algn="ctr" cap="flat" w="38100">
                      <a:solidFill>
                        <a:srgbClr val="24CC83"/>
                      </a:solidFill>
                      <a:prstDash val="solid"/>
                      <a:round/>
                      <a:headEnd type="none" w="med" len="med"/>
                      <a:tailEnd type="none" w="med" len="med"/>
                    </a:lnL>
                    <a:lnR cmpd="sng" algn="ctr" cap="flat" w="38100">
                      <a:solidFill>
                        <a:srgbClr val="24CC83"/>
                      </a:solidFill>
                      <a:prstDash val="solid"/>
                      <a:round/>
                      <a:headEnd type="none" w="med" len="med"/>
                      <a:tailEnd type="none" w="med" len="med"/>
                    </a:lnR>
                    <a:lnT cmpd="sng" algn="ctr" cap="flat" w="38100">
                      <a:solidFill>
                        <a:srgbClr val="24CC83"/>
                      </a:solidFill>
                      <a:prstDash val="solid"/>
                      <a:round/>
                      <a:headEnd type="none" w="med" len="med"/>
                      <a:tailEnd type="none" w="med" len="med"/>
                    </a:lnT>
                    <a:lnB cmpd="sng" algn="ctr" cap="flat" w="38100">
                      <a:solidFill>
                        <a:srgbClr val="24CC83"/>
                      </a:solidFill>
                      <a:prstDash val="solid"/>
                      <a:round/>
                      <a:headEnd type="none" w="med" len="med"/>
                      <a:tailEnd type="none" w="med" len="med"/>
                    </a:lnB>
                  </a:tcPr>
                </a:tc>
              </a:tr>
              <a:tr h="5966028">
                <a:tc>
                  <a:txBody>
                    <a:bodyPr anchor="t" rtlCol="false"/>
                    <a:lstStyle/>
                    <a:p>
                      <a:pPr algn="ctr">
                        <a:lnSpc>
                          <a:spcPts val="2939"/>
                        </a:lnSpc>
                        <a:defRPr/>
                      </a:pPr>
                      <a:endParaRPr lang="en-US" sz="1100"/>
                    </a:p>
                  </a:txBody>
                  <a:tcPr marL="190500" marR="190500" marT="190500" marB="190500" anchor="ctr">
                    <a:lnL cmpd="sng" algn="ctr" cap="flat" w="38100">
                      <a:solidFill>
                        <a:srgbClr val="24CC83"/>
                      </a:solidFill>
                      <a:prstDash val="solid"/>
                      <a:round/>
                      <a:headEnd type="none" w="med" len="med"/>
                      <a:tailEnd type="none" w="med" len="med"/>
                    </a:lnL>
                    <a:lnR cmpd="sng" algn="ctr" cap="flat" w="38100">
                      <a:solidFill>
                        <a:srgbClr val="24CC83"/>
                      </a:solidFill>
                      <a:prstDash val="solid"/>
                      <a:round/>
                      <a:headEnd type="none" w="med" len="med"/>
                      <a:tailEnd type="none" w="med" len="med"/>
                    </a:lnR>
                    <a:lnT cmpd="sng" algn="ctr" cap="flat" w="38100">
                      <a:solidFill>
                        <a:srgbClr val="24CC83"/>
                      </a:solidFill>
                      <a:prstDash val="solid"/>
                      <a:round/>
                      <a:headEnd type="none" w="med" len="med"/>
                      <a:tailEnd type="none" w="med" len="med"/>
                    </a:lnT>
                    <a:lnB cmpd="sng" algn="ctr" cap="flat" w="38100">
                      <a:solidFill>
                        <a:srgbClr val="24CC83"/>
                      </a:solidFill>
                      <a:prstDash val="solid"/>
                      <a:round/>
                      <a:headEnd type="none" w="med" len="med"/>
                      <a:tailEnd type="none" w="med" len="med"/>
                    </a:lnB>
                  </a:tcPr>
                </a:tc>
                <a:tc>
                  <a:txBody>
                    <a:bodyPr anchor="t" rtlCol="false"/>
                    <a:lstStyle/>
                    <a:p>
                      <a:pPr algn="ctr">
                        <a:lnSpc>
                          <a:spcPts val="2939"/>
                        </a:lnSpc>
                        <a:defRPr/>
                      </a:pPr>
                      <a:endParaRPr lang="en-US" sz="1100"/>
                    </a:p>
                  </a:txBody>
                  <a:tcPr marL="190500" marR="190500" marT="190500" marB="190500" anchor="ctr">
                    <a:lnL cmpd="sng" algn="ctr" cap="flat" w="38100">
                      <a:solidFill>
                        <a:srgbClr val="24CC83"/>
                      </a:solidFill>
                      <a:prstDash val="solid"/>
                      <a:round/>
                      <a:headEnd type="none" w="med" len="med"/>
                      <a:tailEnd type="none" w="med" len="med"/>
                    </a:lnL>
                    <a:lnR cmpd="sng" algn="ctr" cap="flat" w="38100">
                      <a:solidFill>
                        <a:srgbClr val="24CC83"/>
                      </a:solidFill>
                      <a:prstDash val="solid"/>
                      <a:round/>
                      <a:headEnd type="none" w="med" len="med"/>
                      <a:tailEnd type="none" w="med" len="med"/>
                    </a:lnR>
                    <a:lnT cmpd="sng" algn="ctr" cap="flat" w="38100">
                      <a:solidFill>
                        <a:srgbClr val="24CC83"/>
                      </a:solidFill>
                      <a:prstDash val="solid"/>
                      <a:round/>
                      <a:headEnd type="none" w="med" len="med"/>
                      <a:tailEnd type="none" w="med" len="med"/>
                    </a:lnT>
                    <a:lnB cmpd="sng" algn="ctr" cap="flat" w="38100">
                      <a:solidFill>
                        <a:srgbClr val="24CC83"/>
                      </a:solidFill>
                      <a:prstDash val="solid"/>
                      <a:round/>
                      <a:headEnd type="none" w="med" len="med"/>
                      <a:tailEnd type="none" w="med" len="med"/>
                    </a:lnB>
                  </a:tcPr>
                </a:tc>
              </a:tr>
            </a:tbl>
          </a:graphicData>
        </a:graphic>
      </p:graphicFrame>
      <p:sp>
        <p:nvSpPr>
          <p:cNvPr name="TextBox 4" id="4"/>
          <p:cNvSpPr txBox="true"/>
          <p:nvPr/>
        </p:nvSpPr>
        <p:spPr>
          <a:xfrm rot="0">
            <a:off x="1224009" y="3976771"/>
            <a:ext cx="7319263" cy="1480185"/>
          </a:xfrm>
          <a:prstGeom prst="rect">
            <a:avLst/>
          </a:prstGeom>
        </p:spPr>
        <p:txBody>
          <a:bodyPr anchor="t" rtlCol="false" tIns="0" lIns="0" bIns="0" rIns="0">
            <a:spAutoFit/>
          </a:bodyPr>
          <a:lstStyle/>
          <a:p>
            <a:pPr algn="just" marL="453392" indent="-226696" lvl="1">
              <a:lnSpc>
                <a:spcPts val="2940"/>
              </a:lnSpc>
              <a:buFont typeface="Arial"/>
              <a:buChar char="•"/>
            </a:pPr>
            <a:r>
              <a:rPr lang="en-US" sz="2100" spc="-73">
                <a:solidFill>
                  <a:srgbClr val="FFFFFF"/>
                </a:solidFill>
                <a:latin typeface="Now"/>
              </a:rPr>
              <a:t>We don't just create campaigns; we craft strategies. Our team conducts in-depth market research to understand your industry, identify opportunities, and develop a customized roadmap.</a:t>
            </a:r>
          </a:p>
        </p:txBody>
      </p:sp>
      <p:sp>
        <p:nvSpPr>
          <p:cNvPr name="TextBox 5" id="5"/>
          <p:cNvSpPr txBox="true"/>
          <p:nvPr/>
        </p:nvSpPr>
        <p:spPr>
          <a:xfrm rot="0">
            <a:off x="1224009" y="5739762"/>
            <a:ext cx="7319263" cy="1480185"/>
          </a:xfrm>
          <a:prstGeom prst="rect">
            <a:avLst/>
          </a:prstGeom>
        </p:spPr>
        <p:txBody>
          <a:bodyPr anchor="t" rtlCol="false" tIns="0" lIns="0" bIns="0" rIns="0">
            <a:spAutoFit/>
          </a:bodyPr>
          <a:lstStyle/>
          <a:p>
            <a:pPr algn="just" marL="453392" indent="-226696" lvl="1">
              <a:lnSpc>
                <a:spcPts val="2940"/>
              </a:lnSpc>
              <a:buFont typeface="Arial"/>
              <a:buChar char="•"/>
            </a:pPr>
            <a:r>
              <a:rPr lang="en-US" sz="2100" spc="-73">
                <a:solidFill>
                  <a:srgbClr val="FFFFFF"/>
                </a:solidFill>
                <a:latin typeface="Now"/>
              </a:rPr>
              <a:t>We don't just create campaigns; we craft strategies. Our team conducts in-depth market research to understand your industry, identify opportunities, and develop a customized roadmap.</a:t>
            </a:r>
          </a:p>
        </p:txBody>
      </p:sp>
      <p:sp>
        <p:nvSpPr>
          <p:cNvPr name="TextBox 6" id="6"/>
          <p:cNvSpPr txBox="true"/>
          <p:nvPr/>
        </p:nvSpPr>
        <p:spPr>
          <a:xfrm rot="0">
            <a:off x="1224009" y="7505697"/>
            <a:ext cx="7319263" cy="1480185"/>
          </a:xfrm>
          <a:prstGeom prst="rect">
            <a:avLst/>
          </a:prstGeom>
        </p:spPr>
        <p:txBody>
          <a:bodyPr anchor="t" rtlCol="false" tIns="0" lIns="0" bIns="0" rIns="0">
            <a:spAutoFit/>
          </a:bodyPr>
          <a:lstStyle/>
          <a:p>
            <a:pPr algn="just" marL="453392" indent="-226696" lvl="1">
              <a:lnSpc>
                <a:spcPts val="2940"/>
              </a:lnSpc>
              <a:buFont typeface="Arial"/>
              <a:buChar char="•"/>
            </a:pPr>
            <a:r>
              <a:rPr lang="en-US" sz="2100" spc="-73">
                <a:solidFill>
                  <a:srgbClr val="FFFFFF"/>
                </a:solidFill>
                <a:latin typeface="Now"/>
              </a:rPr>
              <a:t>We don't just create campaigns; we craft strategies. Our team conducts in-depth market research to understand your industry, identify opportunities, and develop a customized roadmap.</a:t>
            </a:r>
          </a:p>
        </p:txBody>
      </p:sp>
      <p:sp>
        <p:nvSpPr>
          <p:cNvPr name="TextBox 7" id="7"/>
          <p:cNvSpPr txBox="true"/>
          <p:nvPr/>
        </p:nvSpPr>
        <p:spPr>
          <a:xfrm rot="0">
            <a:off x="9247909" y="3976771"/>
            <a:ext cx="7621945" cy="1480185"/>
          </a:xfrm>
          <a:prstGeom prst="rect">
            <a:avLst/>
          </a:prstGeom>
        </p:spPr>
        <p:txBody>
          <a:bodyPr anchor="t" rtlCol="false" tIns="0" lIns="0" bIns="0" rIns="0">
            <a:spAutoFit/>
          </a:bodyPr>
          <a:lstStyle/>
          <a:p>
            <a:pPr algn="just" marL="453392" indent="-226696" lvl="1">
              <a:lnSpc>
                <a:spcPts val="2940"/>
              </a:lnSpc>
              <a:buFont typeface="Arial"/>
              <a:buChar char="•"/>
            </a:pPr>
            <a:r>
              <a:rPr lang="en-US" sz="2100" spc="-73">
                <a:solidFill>
                  <a:srgbClr val="FFFFFF"/>
                </a:solidFill>
                <a:latin typeface="Now"/>
              </a:rPr>
              <a:t>We don't just create campaigns; we craft strategies. Our team conducts in-depth market research to understand your industry, identify opportunities, and develop a customized roadmap.</a:t>
            </a:r>
          </a:p>
        </p:txBody>
      </p:sp>
      <p:sp>
        <p:nvSpPr>
          <p:cNvPr name="TextBox 8" id="8"/>
          <p:cNvSpPr txBox="true"/>
          <p:nvPr/>
        </p:nvSpPr>
        <p:spPr>
          <a:xfrm rot="0">
            <a:off x="9247909" y="5739762"/>
            <a:ext cx="7621945" cy="1480185"/>
          </a:xfrm>
          <a:prstGeom prst="rect">
            <a:avLst/>
          </a:prstGeom>
        </p:spPr>
        <p:txBody>
          <a:bodyPr anchor="t" rtlCol="false" tIns="0" lIns="0" bIns="0" rIns="0">
            <a:spAutoFit/>
          </a:bodyPr>
          <a:lstStyle/>
          <a:p>
            <a:pPr algn="just" marL="453392" indent="-226696" lvl="1">
              <a:lnSpc>
                <a:spcPts val="2940"/>
              </a:lnSpc>
              <a:buFont typeface="Arial"/>
              <a:buChar char="•"/>
            </a:pPr>
            <a:r>
              <a:rPr lang="en-US" sz="2100" spc="-73">
                <a:solidFill>
                  <a:srgbClr val="FFFFFF"/>
                </a:solidFill>
                <a:latin typeface="Now"/>
              </a:rPr>
              <a:t>We don't just create campaigns; we craft strategies. Our team conducts in-depth market research to understand your industry, identify opportunities, and develop a customized roadmap.</a:t>
            </a:r>
          </a:p>
        </p:txBody>
      </p:sp>
      <p:sp>
        <p:nvSpPr>
          <p:cNvPr name="TextBox 9" id="9"/>
          <p:cNvSpPr txBox="true"/>
          <p:nvPr/>
        </p:nvSpPr>
        <p:spPr>
          <a:xfrm rot="0">
            <a:off x="9247909" y="7505697"/>
            <a:ext cx="7621945" cy="1480185"/>
          </a:xfrm>
          <a:prstGeom prst="rect">
            <a:avLst/>
          </a:prstGeom>
        </p:spPr>
        <p:txBody>
          <a:bodyPr anchor="t" rtlCol="false" tIns="0" lIns="0" bIns="0" rIns="0">
            <a:spAutoFit/>
          </a:bodyPr>
          <a:lstStyle/>
          <a:p>
            <a:pPr algn="just" marL="453392" indent="-226696" lvl="1">
              <a:lnSpc>
                <a:spcPts val="2940"/>
              </a:lnSpc>
              <a:buFont typeface="Arial"/>
              <a:buChar char="•"/>
            </a:pPr>
            <a:r>
              <a:rPr lang="en-US" sz="2100" spc="-73">
                <a:solidFill>
                  <a:srgbClr val="FFFFFF"/>
                </a:solidFill>
                <a:latin typeface="Now"/>
              </a:rPr>
              <a:t>We don't just create campaigns; we craft strategies. Our team conducts in-depth market research to understand your industry, identify opportunities, and develop a customized roadmap.</a:t>
            </a:r>
          </a:p>
        </p:txBody>
      </p:sp>
      <p:sp>
        <p:nvSpPr>
          <p:cNvPr name="Freeform 10" id="10"/>
          <p:cNvSpPr/>
          <p:nvPr/>
        </p:nvSpPr>
        <p:spPr>
          <a:xfrm flipH="false" flipV="false" rot="-10800000">
            <a:off x="16013887" y="-905853"/>
            <a:ext cx="3112238" cy="2466059"/>
          </a:xfrm>
          <a:custGeom>
            <a:avLst/>
            <a:gdLst/>
            <a:ahLst/>
            <a:cxnLst/>
            <a:rect r="r" b="b" t="t" l="l"/>
            <a:pathLst>
              <a:path h="2466059" w="3112238">
                <a:moveTo>
                  <a:pt x="0" y="0"/>
                </a:moveTo>
                <a:lnTo>
                  <a:pt x="3112238" y="0"/>
                </a:lnTo>
                <a:lnTo>
                  <a:pt x="3112238" y="2466059"/>
                </a:lnTo>
                <a:lnTo>
                  <a:pt x="0" y="246605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
        <p:nvSpPr>
          <p:cNvPr name="Freeform 11" id="11"/>
          <p:cNvSpPr/>
          <p:nvPr/>
        </p:nvSpPr>
        <p:spPr>
          <a:xfrm flipH="false" flipV="false" rot="-10800000">
            <a:off x="-842075" y="-788089"/>
            <a:ext cx="3112238" cy="2466059"/>
          </a:xfrm>
          <a:custGeom>
            <a:avLst/>
            <a:gdLst/>
            <a:ahLst/>
            <a:cxnLst/>
            <a:rect r="r" b="b" t="t" l="l"/>
            <a:pathLst>
              <a:path h="2466059" w="3112238">
                <a:moveTo>
                  <a:pt x="0" y="0"/>
                </a:moveTo>
                <a:lnTo>
                  <a:pt x="3112238" y="0"/>
                </a:lnTo>
                <a:lnTo>
                  <a:pt x="3112238" y="2466059"/>
                </a:lnTo>
                <a:lnTo>
                  <a:pt x="0" y="2466059"/>
                </a:lnTo>
                <a:lnTo>
                  <a:pt x="0" y="0"/>
                </a:lnTo>
                <a:close/>
              </a:path>
            </a:pathLst>
          </a:custGeom>
          <a:blipFill>
            <a:blip r:embed="rId2">
              <a:extLst>
                <a:ext uri="{96DAC541-7B7A-43D3-8B79-37D633B846F1}">
                  <asvg:svgBlip xmlns:asvg="http://schemas.microsoft.com/office/drawing/2016/SVG/main" r:embed="rId3"/>
                </a:ext>
              </a:extLst>
            </a:blip>
            <a:stretch>
              <a:fillRect l="0" t="0" r="0" b="-26202"/>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grpSp>
        <p:nvGrpSpPr>
          <p:cNvPr name="Group 2" id="2"/>
          <p:cNvGrpSpPr/>
          <p:nvPr/>
        </p:nvGrpSpPr>
        <p:grpSpPr>
          <a:xfrm rot="0">
            <a:off x="12561927" y="0"/>
            <a:ext cx="8958965" cy="9313047"/>
            <a:chOff x="0" y="0"/>
            <a:chExt cx="6108573" cy="6350000"/>
          </a:xfrm>
        </p:grpSpPr>
        <p:sp>
          <p:nvSpPr>
            <p:cNvPr name="Freeform 3" id="3"/>
            <p:cNvSpPr/>
            <p:nvPr/>
          </p:nvSpPr>
          <p:spPr>
            <a:xfrm flipH="false" flipV="false" rot="0">
              <a:off x="0" y="0"/>
              <a:ext cx="6108573" cy="6350000"/>
            </a:xfrm>
            <a:custGeom>
              <a:avLst/>
              <a:gdLst/>
              <a:ahLst/>
              <a:cxnLst/>
              <a:rect r="r" b="b" t="t" l="l"/>
              <a:pathLst>
                <a:path h="6350000" w="6108573">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2"/>
              <a:stretch>
                <a:fillRect l="-22067" t="0" r="-33666" b="0"/>
              </a:stretch>
            </a:blipFill>
          </p:spPr>
        </p:sp>
      </p:grpSp>
      <p:sp>
        <p:nvSpPr>
          <p:cNvPr name="Freeform 4" id="4"/>
          <p:cNvSpPr/>
          <p:nvPr/>
        </p:nvSpPr>
        <p:spPr>
          <a:xfrm flipH="false" flipV="false" rot="0">
            <a:off x="17259300" y="8356856"/>
            <a:ext cx="1802889" cy="1802889"/>
          </a:xfrm>
          <a:custGeom>
            <a:avLst/>
            <a:gdLst/>
            <a:ahLst/>
            <a:cxnLst/>
            <a:rect r="r" b="b" t="t" l="l"/>
            <a:pathLst>
              <a:path h="1802889" w="1802889">
                <a:moveTo>
                  <a:pt x="0" y="0"/>
                </a:moveTo>
                <a:lnTo>
                  <a:pt x="1802889" y="0"/>
                </a:lnTo>
                <a:lnTo>
                  <a:pt x="1802889" y="1802888"/>
                </a:lnTo>
                <a:lnTo>
                  <a:pt x="0" y="18028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1914167" y="-1033334"/>
            <a:ext cx="2293320" cy="2293320"/>
          </a:xfrm>
          <a:custGeom>
            <a:avLst/>
            <a:gdLst/>
            <a:ahLst/>
            <a:cxnLst/>
            <a:rect r="r" b="b" t="t" l="l"/>
            <a:pathLst>
              <a:path h="2293320" w="2293320">
                <a:moveTo>
                  <a:pt x="0" y="0"/>
                </a:moveTo>
                <a:lnTo>
                  <a:pt x="2293320" y="0"/>
                </a:lnTo>
                <a:lnTo>
                  <a:pt x="2293320" y="2293319"/>
                </a:lnTo>
                <a:lnTo>
                  <a:pt x="0" y="229331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6" id="6"/>
          <p:cNvGrpSpPr/>
          <p:nvPr/>
        </p:nvGrpSpPr>
        <p:grpSpPr>
          <a:xfrm rot="0">
            <a:off x="-1732034" y="-54747"/>
            <a:ext cx="2760734" cy="10341747"/>
            <a:chOff x="0" y="0"/>
            <a:chExt cx="727107" cy="2723752"/>
          </a:xfrm>
        </p:grpSpPr>
        <p:sp>
          <p:nvSpPr>
            <p:cNvPr name="Freeform 7" id="7"/>
            <p:cNvSpPr/>
            <p:nvPr/>
          </p:nvSpPr>
          <p:spPr>
            <a:xfrm flipH="false" flipV="false" rot="0">
              <a:off x="0" y="0"/>
              <a:ext cx="727107" cy="2723752"/>
            </a:xfrm>
            <a:custGeom>
              <a:avLst/>
              <a:gdLst/>
              <a:ahLst/>
              <a:cxnLst/>
              <a:rect r="r" b="b" t="t" l="l"/>
              <a:pathLst>
                <a:path h="2723752" w="727107">
                  <a:moveTo>
                    <a:pt x="0" y="0"/>
                  </a:moveTo>
                  <a:lnTo>
                    <a:pt x="727107" y="0"/>
                  </a:lnTo>
                  <a:lnTo>
                    <a:pt x="727107" y="2723752"/>
                  </a:lnTo>
                  <a:lnTo>
                    <a:pt x="0" y="2723752"/>
                  </a:lnTo>
                  <a:close/>
                </a:path>
              </a:pathLst>
            </a:custGeom>
            <a:solidFill>
              <a:srgbClr val="24CC83"/>
            </a:solidFill>
          </p:spPr>
        </p:sp>
        <p:sp>
          <p:nvSpPr>
            <p:cNvPr name="TextBox 8" id="8"/>
            <p:cNvSpPr txBox="true"/>
            <p:nvPr/>
          </p:nvSpPr>
          <p:spPr>
            <a:xfrm>
              <a:off x="0" y="-38100"/>
              <a:ext cx="727107" cy="2761852"/>
            </a:xfrm>
            <a:prstGeom prst="rect">
              <a:avLst/>
            </a:prstGeom>
          </p:spPr>
          <p:txBody>
            <a:bodyPr anchor="ctr" rtlCol="false" tIns="50800" lIns="50800" bIns="50800" rIns="50800"/>
            <a:lstStyle/>
            <a:p>
              <a:pPr algn="ctr">
                <a:lnSpc>
                  <a:spcPts val="2605"/>
                </a:lnSpc>
              </a:pPr>
            </a:p>
          </p:txBody>
        </p:sp>
      </p:grpSp>
      <p:sp>
        <p:nvSpPr>
          <p:cNvPr name="TextBox 9" id="9"/>
          <p:cNvSpPr txBox="true"/>
          <p:nvPr/>
        </p:nvSpPr>
        <p:spPr>
          <a:xfrm rot="0">
            <a:off x="-3251469" y="1259985"/>
            <a:ext cx="13004725" cy="1228725"/>
          </a:xfrm>
          <a:prstGeom prst="rect">
            <a:avLst/>
          </a:prstGeom>
        </p:spPr>
        <p:txBody>
          <a:bodyPr anchor="t" rtlCol="false" tIns="0" lIns="0" bIns="0" rIns="0">
            <a:spAutoFit/>
          </a:bodyPr>
          <a:lstStyle/>
          <a:p>
            <a:pPr algn="ctr" marL="0" indent="0" lvl="0">
              <a:lnSpc>
                <a:spcPts val="9625"/>
              </a:lnSpc>
              <a:spcBef>
                <a:spcPct val="0"/>
              </a:spcBef>
            </a:pPr>
            <a:r>
              <a:rPr lang="en-US" sz="8020">
                <a:solidFill>
                  <a:srgbClr val="FFFFFF"/>
                </a:solidFill>
                <a:latin typeface="Now Bold"/>
              </a:rPr>
              <a:t>Propsy</a:t>
            </a:r>
          </a:p>
        </p:txBody>
      </p:sp>
      <p:sp>
        <p:nvSpPr>
          <p:cNvPr name="TextBox 10" id="10"/>
          <p:cNvSpPr txBox="true"/>
          <p:nvPr/>
        </p:nvSpPr>
        <p:spPr>
          <a:xfrm rot="0">
            <a:off x="1648625" y="3101900"/>
            <a:ext cx="10131784" cy="39992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nSpc>
                <a:spcPts val="3221"/>
              </a:lnSpc>
            </a:pPr>
          </a:p>
        </p:txBody>
      </p:sp>
      <p:sp>
        <p:nvSpPr>
          <p:cNvPr name="TextBox 11" id="11"/>
          <p:cNvSpPr txBox="true"/>
          <p:nvPr/>
        </p:nvSpPr>
        <p:spPr>
          <a:xfrm rot="0">
            <a:off x="1648625" y="7043958"/>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
        <p:nvSpPr>
          <p:cNvPr name="TextBox 12" id="12"/>
          <p:cNvSpPr txBox="true"/>
          <p:nvPr/>
        </p:nvSpPr>
        <p:spPr>
          <a:xfrm rot="0">
            <a:off x="1648625" y="8166176"/>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grpSp>
        <p:nvGrpSpPr>
          <p:cNvPr name="Group 2" id="2"/>
          <p:cNvGrpSpPr/>
          <p:nvPr/>
        </p:nvGrpSpPr>
        <p:grpSpPr>
          <a:xfrm rot="0">
            <a:off x="12551217" y="-54747"/>
            <a:ext cx="8958965" cy="9313047"/>
            <a:chOff x="0" y="0"/>
            <a:chExt cx="6108573" cy="6350000"/>
          </a:xfrm>
        </p:grpSpPr>
        <p:sp>
          <p:nvSpPr>
            <p:cNvPr name="Freeform 3" id="3"/>
            <p:cNvSpPr/>
            <p:nvPr/>
          </p:nvSpPr>
          <p:spPr>
            <a:xfrm flipH="false" flipV="false" rot="0">
              <a:off x="0" y="0"/>
              <a:ext cx="6108573" cy="6350000"/>
            </a:xfrm>
            <a:custGeom>
              <a:avLst/>
              <a:gdLst/>
              <a:ahLst/>
              <a:cxnLst/>
              <a:rect r="r" b="b" t="t" l="l"/>
              <a:pathLst>
                <a:path h="6350000" w="6108573">
                  <a:moveTo>
                    <a:pt x="6108573" y="0"/>
                  </a:moveTo>
                  <a:lnTo>
                    <a:pt x="6108573" y="3295396"/>
                  </a:lnTo>
                  <a:cubicBezTo>
                    <a:pt x="6108573" y="4982464"/>
                    <a:pt x="4741164" y="6350000"/>
                    <a:pt x="3054350" y="6350000"/>
                  </a:cubicBezTo>
                  <a:cubicBezTo>
                    <a:pt x="1367536" y="6350000"/>
                    <a:pt x="0" y="4982464"/>
                    <a:pt x="0" y="3295523"/>
                  </a:cubicBezTo>
                  <a:lnTo>
                    <a:pt x="0" y="0"/>
                  </a:lnTo>
                  <a:lnTo>
                    <a:pt x="6108573" y="0"/>
                  </a:lnTo>
                  <a:close/>
                </a:path>
              </a:pathLst>
            </a:custGeom>
            <a:blipFill>
              <a:blip r:embed="rId2"/>
              <a:stretch>
                <a:fillRect l="-48680" t="0" r="-7345" b="0"/>
              </a:stretch>
            </a:blipFill>
          </p:spPr>
        </p:sp>
      </p:grpSp>
      <p:sp>
        <p:nvSpPr>
          <p:cNvPr name="Freeform 4" id="4"/>
          <p:cNvSpPr/>
          <p:nvPr/>
        </p:nvSpPr>
        <p:spPr>
          <a:xfrm flipH="false" flipV="false" rot="0">
            <a:off x="17259300" y="8356856"/>
            <a:ext cx="1802889" cy="1802889"/>
          </a:xfrm>
          <a:custGeom>
            <a:avLst/>
            <a:gdLst/>
            <a:ahLst/>
            <a:cxnLst/>
            <a:rect r="r" b="b" t="t" l="l"/>
            <a:pathLst>
              <a:path h="1802889" w="1802889">
                <a:moveTo>
                  <a:pt x="0" y="0"/>
                </a:moveTo>
                <a:lnTo>
                  <a:pt x="1802889" y="0"/>
                </a:lnTo>
                <a:lnTo>
                  <a:pt x="1802889" y="1802888"/>
                </a:lnTo>
                <a:lnTo>
                  <a:pt x="0" y="18028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1914167" y="-1033334"/>
            <a:ext cx="2293320" cy="2293320"/>
          </a:xfrm>
          <a:custGeom>
            <a:avLst/>
            <a:gdLst/>
            <a:ahLst/>
            <a:cxnLst/>
            <a:rect r="r" b="b" t="t" l="l"/>
            <a:pathLst>
              <a:path h="2293320" w="2293320">
                <a:moveTo>
                  <a:pt x="0" y="0"/>
                </a:moveTo>
                <a:lnTo>
                  <a:pt x="2293320" y="0"/>
                </a:lnTo>
                <a:lnTo>
                  <a:pt x="2293320" y="2293319"/>
                </a:lnTo>
                <a:lnTo>
                  <a:pt x="0" y="229331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6" id="6"/>
          <p:cNvGrpSpPr/>
          <p:nvPr/>
        </p:nvGrpSpPr>
        <p:grpSpPr>
          <a:xfrm rot="0">
            <a:off x="-1732034" y="-54747"/>
            <a:ext cx="2760734" cy="10341747"/>
            <a:chOff x="0" y="0"/>
            <a:chExt cx="727107" cy="2723752"/>
          </a:xfrm>
        </p:grpSpPr>
        <p:sp>
          <p:nvSpPr>
            <p:cNvPr name="Freeform 7" id="7"/>
            <p:cNvSpPr/>
            <p:nvPr/>
          </p:nvSpPr>
          <p:spPr>
            <a:xfrm flipH="false" flipV="false" rot="0">
              <a:off x="0" y="0"/>
              <a:ext cx="727107" cy="2723752"/>
            </a:xfrm>
            <a:custGeom>
              <a:avLst/>
              <a:gdLst/>
              <a:ahLst/>
              <a:cxnLst/>
              <a:rect r="r" b="b" t="t" l="l"/>
              <a:pathLst>
                <a:path h="2723752" w="727107">
                  <a:moveTo>
                    <a:pt x="0" y="0"/>
                  </a:moveTo>
                  <a:lnTo>
                    <a:pt x="727107" y="0"/>
                  </a:lnTo>
                  <a:lnTo>
                    <a:pt x="727107" y="2723752"/>
                  </a:lnTo>
                  <a:lnTo>
                    <a:pt x="0" y="2723752"/>
                  </a:lnTo>
                  <a:close/>
                </a:path>
              </a:pathLst>
            </a:custGeom>
            <a:solidFill>
              <a:srgbClr val="24CC83"/>
            </a:solidFill>
          </p:spPr>
        </p:sp>
        <p:sp>
          <p:nvSpPr>
            <p:cNvPr name="TextBox 8" id="8"/>
            <p:cNvSpPr txBox="true"/>
            <p:nvPr/>
          </p:nvSpPr>
          <p:spPr>
            <a:xfrm>
              <a:off x="0" y="-38100"/>
              <a:ext cx="727107" cy="2761852"/>
            </a:xfrm>
            <a:prstGeom prst="rect">
              <a:avLst/>
            </a:prstGeom>
          </p:spPr>
          <p:txBody>
            <a:bodyPr anchor="ctr" rtlCol="false" tIns="50800" lIns="50800" bIns="50800" rIns="50800"/>
            <a:lstStyle/>
            <a:p>
              <a:pPr algn="ctr">
                <a:lnSpc>
                  <a:spcPts val="2605"/>
                </a:lnSpc>
              </a:pPr>
            </a:p>
          </p:txBody>
        </p:sp>
      </p:grpSp>
      <p:sp>
        <p:nvSpPr>
          <p:cNvPr name="TextBox 9" id="9"/>
          <p:cNvSpPr txBox="true"/>
          <p:nvPr/>
        </p:nvSpPr>
        <p:spPr>
          <a:xfrm rot="0">
            <a:off x="1648625" y="1202835"/>
            <a:ext cx="9698830" cy="439925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nSpc>
                <a:spcPts val="3221"/>
              </a:lnSpc>
            </a:pPr>
          </a:p>
        </p:txBody>
      </p:sp>
      <p:sp>
        <p:nvSpPr>
          <p:cNvPr name="TextBox 10" id="10"/>
          <p:cNvSpPr txBox="true"/>
          <p:nvPr/>
        </p:nvSpPr>
        <p:spPr>
          <a:xfrm rot="0">
            <a:off x="1648625" y="5269145"/>
            <a:ext cx="9698830" cy="119885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
        <p:nvSpPr>
          <p:cNvPr name="TextBox 11" id="11"/>
          <p:cNvSpPr txBox="true"/>
          <p:nvPr/>
        </p:nvSpPr>
        <p:spPr>
          <a:xfrm rot="0">
            <a:off x="1648625" y="6728727"/>
            <a:ext cx="9698830" cy="31991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p>
          <a:p>
            <a:pPr>
              <a:lnSpc>
                <a:spcPts val="3221"/>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sp>
        <p:nvSpPr>
          <p:cNvPr name="Freeform 2" id="2"/>
          <p:cNvSpPr/>
          <p:nvPr/>
        </p:nvSpPr>
        <p:spPr>
          <a:xfrm flipH="false" flipV="false" rot="0">
            <a:off x="-1130388" y="0"/>
            <a:ext cx="6279570" cy="10287000"/>
          </a:xfrm>
          <a:custGeom>
            <a:avLst/>
            <a:gdLst/>
            <a:ahLst/>
            <a:cxnLst/>
            <a:rect r="r" b="b" t="t" l="l"/>
            <a:pathLst>
              <a:path h="10287000" w="6279570">
                <a:moveTo>
                  <a:pt x="0" y="0"/>
                </a:moveTo>
                <a:lnTo>
                  <a:pt x="6279571" y="0"/>
                </a:lnTo>
                <a:lnTo>
                  <a:pt x="6279571" y="10287000"/>
                </a:lnTo>
                <a:lnTo>
                  <a:pt x="0" y="10287000"/>
                </a:lnTo>
                <a:lnTo>
                  <a:pt x="0" y="0"/>
                </a:lnTo>
                <a:close/>
              </a:path>
            </a:pathLst>
          </a:custGeom>
          <a:blipFill>
            <a:blip r:embed="rId2"/>
            <a:stretch>
              <a:fillRect l="-4673" t="0" r="-4673" b="0"/>
            </a:stretch>
          </a:blipFill>
        </p:spPr>
      </p:sp>
      <p:sp>
        <p:nvSpPr>
          <p:cNvPr name="Freeform 3" id="3"/>
          <p:cNvSpPr/>
          <p:nvPr/>
        </p:nvSpPr>
        <p:spPr>
          <a:xfrm flipH="false" flipV="false" rot="0">
            <a:off x="-5993373" y="-5458262"/>
            <a:ext cx="10196686" cy="10196686"/>
          </a:xfrm>
          <a:custGeom>
            <a:avLst/>
            <a:gdLst/>
            <a:ahLst/>
            <a:cxnLst/>
            <a:rect r="r" b="b" t="t" l="l"/>
            <a:pathLst>
              <a:path h="10196686" w="10196686">
                <a:moveTo>
                  <a:pt x="0" y="0"/>
                </a:moveTo>
                <a:lnTo>
                  <a:pt x="10196686" y="0"/>
                </a:lnTo>
                <a:lnTo>
                  <a:pt x="10196686" y="10196685"/>
                </a:lnTo>
                <a:lnTo>
                  <a:pt x="0" y="10196685"/>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4697329" y="6667836"/>
            <a:ext cx="8414387" cy="8414387"/>
          </a:xfrm>
          <a:custGeom>
            <a:avLst/>
            <a:gdLst/>
            <a:ahLst/>
            <a:cxnLst/>
            <a:rect r="r" b="b" t="t" l="l"/>
            <a:pathLst>
              <a:path h="8414387" w="8414387">
                <a:moveTo>
                  <a:pt x="0" y="0"/>
                </a:moveTo>
                <a:lnTo>
                  <a:pt x="8414387" y="0"/>
                </a:lnTo>
                <a:lnTo>
                  <a:pt x="8414387" y="8414387"/>
                </a:lnTo>
                <a:lnTo>
                  <a:pt x="0" y="8414387"/>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994680" y="-740018"/>
            <a:ext cx="2293320" cy="2293320"/>
          </a:xfrm>
          <a:custGeom>
            <a:avLst/>
            <a:gdLst/>
            <a:ahLst/>
            <a:cxnLst/>
            <a:rect r="r" b="b" t="t" l="l"/>
            <a:pathLst>
              <a:path h="2293320" w="2293320">
                <a:moveTo>
                  <a:pt x="0" y="0"/>
                </a:moveTo>
                <a:lnTo>
                  <a:pt x="2293320" y="0"/>
                </a:lnTo>
                <a:lnTo>
                  <a:pt x="2293320" y="2293320"/>
                </a:lnTo>
                <a:lnTo>
                  <a:pt x="0" y="229332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396090" y="1028700"/>
            <a:ext cx="13004725" cy="1228725"/>
          </a:xfrm>
          <a:prstGeom prst="rect">
            <a:avLst/>
          </a:prstGeom>
        </p:spPr>
        <p:txBody>
          <a:bodyPr anchor="t" rtlCol="false" tIns="0" lIns="0" bIns="0" rIns="0">
            <a:spAutoFit/>
          </a:bodyPr>
          <a:lstStyle/>
          <a:p>
            <a:pPr algn="ctr" marL="0" indent="0" lvl="0">
              <a:lnSpc>
                <a:spcPts val="9625"/>
              </a:lnSpc>
              <a:spcBef>
                <a:spcPct val="0"/>
              </a:spcBef>
            </a:pPr>
            <a:r>
              <a:rPr lang="en-US" sz="8020">
                <a:solidFill>
                  <a:srgbClr val="FFFFFF"/>
                </a:solidFill>
                <a:latin typeface="Now Bold"/>
              </a:rPr>
              <a:t>Vuex</a:t>
            </a:r>
          </a:p>
        </p:txBody>
      </p:sp>
      <p:sp>
        <p:nvSpPr>
          <p:cNvPr name="TextBox 7" id="7"/>
          <p:cNvSpPr txBox="true"/>
          <p:nvPr/>
        </p:nvSpPr>
        <p:spPr>
          <a:xfrm rot="0">
            <a:off x="5677184" y="2870614"/>
            <a:ext cx="10131784" cy="39992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nSpc>
                <a:spcPts val="3221"/>
              </a:lnSpc>
            </a:pPr>
          </a:p>
        </p:txBody>
      </p:sp>
      <p:sp>
        <p:nvSpPr>
          <p:cNvPr name="TextBox 8" id="8"/>
          <p:cNvSpPr txBox="true"/>
          <p:nvPr/>
        </p:nvSpPr>
        <p:spPr>
          <a:xfrm rot="0">
            <a:off x="5677184" y="6812672"/>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
        <p:nvSpPr>
          <p:cNvPr name="TextBox 9" id="9"/>
          <p:cNvSpPr txBox="true"/>
          <p:nvPr/>
        </p:nvSpPr>
        <p:spPr>
          <a:xfrm rot="0">
            <a:off x="5677184" y="8038799"/>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sp>
        <p:nvSpPr>
          <p:cNvPr name="Freeform 2" id="2"/>
          <p:cNvSpPr/>
          <p:nvPr/>
        </p:nvSpPr>
        <p:spPr>
          <a:xfrm flipH="false" flipV="false" rot="0">
            <a:off x="-1130388" y="0"/>
            <a:ext cx="6279570" cy="10287000"/>
          </a:xfrm>
          <a:custGeom>
            <a:avLst/>
            <a:gdLst/>
            <a:ahLst/>
            <a:cxnLst/>
            <a:rect r="r" b="b" t="t" l="l"/>
            <a:pathLst>
              <a:path h="10287000" w="6279570">
                <a:moveTo>
                  <a:pt x="0" y="0"/>
                </a:moveTo>
                <a:lnTo>
                  <a:pt x="6279571" y="0"/>
                </a:lnTo>
                <a:lnTo>
                  <a:pt x="6279571" y="10287000"/>
                </a:lnTo>
                <a:lnTo>
                  <a:pt x="0" y="10287000"/>
                </a:lnTo>
                <a:lnTo>
                  <a:pt x="0" y="0"/>
                </a:lnTo>
                <a:close/>
              </a:path>
            </a:pathLst>
          </a:custGeom>
          <a:blipFill>
            <a:blip r:embed="rId2"/>
            <a:stretch>
              <a:fillRect l="-4673" t="0" r="-4673" b="0"/>
            </a:stretch>
          </a:blipFill>
        </p:spPr>
      </p:sp>
      <p:sp>
        <p:nvSpPr>
          <p:cNvPr name="Freeform 3" id="3"/>
          <p:cNvSpPr/>
          <p:nvPr/>
        </p:nvSpPr>
        <p:spPr>
          <a:xfrm flipH="false" flipV="false" rot="0">
            <a:off x="-5993373" y="-5458262"/>
            <a:ext cx="10196686" cy="10196686"/>
          </a:xfrm>
          <a:custGeom>
            <a:avLst/>
            <a:gdLst/>
            <a:ahLst/>
            <a:cxnLst/>
            <a:rect r="r" b="b" t="t" l="l"/>
            <a:pathLst>
              <a:path h="10196686" w="10196686">
                <a:moveTo>
                  <a:pt x="0" y="0"/>
                </a:moveTo>
                <a:lnTo>
                  <a:pt x="10196686" y="0"/>
                </a:lnTo>
                <a:lnTo>
                  <a:pt x="10196686" y="10196685"/>
                </a:lnTo>
                <a:lnTo>
                  <a:pt x="0" y="10196685"/>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4697329" y="6667836"/>
            <a:ext cx="8414387" cy="8414387"/>
          </a:xfrm>
          <a:custGeom>
            <a:avLst/>
            <a:gdLst/>
            <a:ahLst/>
            <a:cxnLst/>
            <a:rect r="r" b="b" t="t" l="l"/>
            <a:pathLst>
              <a:path h="8414387" w="8414387">
                <a:moveTo>
                  <a:pt x="0" y="0"/>
                </a:moveTo>
                <a:lnTo>
                  <a:pt x="8414387" y="0"/>
                </a:lnTo>
                <a:lnTo>
                  <a:pt x="8414387" y="8414387"/>
                </a:lnTo>
                <a:lnTo>
                  <a:pt x="0" y="8414387"/>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994680" y="-740018"/>
            <a:ext cx="2293320" cy="2293320"/>
          </a:xfrm>
          <a:custGeom>
            <a:avLst/>
            <a:gdLst/>
            <a:ahLst/>
            <a:cxnLst/>
            <a:rect r="r" b="b" t="t" l="l"/>
            <a:pathLst>
              <a:path h="2293320" w="2293320">
                <a:moveTo>
                  <a:pt x="0" y="0"/>
                </a:moveTo>
                <a:lnTo>
                  <a:pt x="2293320" y="0"/>
                </a:lnTo>
                <a:lnTo>
                  <a:pt x="2293320" y="2293320"/>
                </a:lnTo>
                <a:lnTo>
                  <a:pt x="0" y="229332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5677184" y="1496152"/>
            <a:ext cx="10131784" cy="39992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nSpc>
                <a:spcPts val="3221"/>
              </a:lnSpc>
            </a:pPr>
          </a:p>
        </p:txBody>
      </p:sp>
      <p:sp>
        <p:nvSpPr>
          <p:cNvPr name="TextBox 7" id="7"/>
          <p:cNvSpPr txBox="true"/>
          <p:nvPr/>
        </p:nvSpPr>
        <p:spPr>
          <a:xfrm rot="0">
            <a:off x="5677184" y="5438210"/>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
        <p:nvSpPr>
          <p:cNvPr name="TextBox 8" id="8"/>
          <p:cNvSpPr txBox="true"/>
          <p:nvPr/>
        </p:nvSpPr>
        <p:spPr>
          <a:xfrm rot="0">
            <a:off x="5677184" y="6664337"/>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
        <p:nvSpPr>
          <p:cNvPr name="TextBox 9" id="9"/>
          <p:cNvSpPr txBox="true"/>
          <p:nvPr/>
        </p:nvSpPr>
        <p:spPr>
          <a:xfrm rot="0">
            <a:off x="5677184" y="7891770"/>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sp>
        <p:nvSpPr>
          <p:cNvPr name="Freeform 2" id="2"/>
          <p:cNvSpPr/>
          <p:nvPr/>
        </p:nvSpPr>
        <p:spPr>
          <a:xfrm flipH="false" flipV="false" rot="0">
            <a:off x="-1130388" y="0"/>
            <a:ext cx="6279570" cy="10287000"/>
          </a:xfrm>
          <a:custGeom>
            <a:avLst/>
            <a:gdLst/>
            <a:ahLst/>
            <a:cxnLst/>
            <a:rect r="r" b="b" t="t" l="l"/>
            <a:pathLst>
              <a:path h="10287000" w="6279570">
                <a:moveTo>
                  <a:pt x="0" y="0"/>
                </a:moveTo>
                <a:lnTo>
                  <a:pt x="6279571" y="0"/>
                </a:lnTo>
                <a:lnTo>
                  <a:pt x="6279571" y="10287000"/>
                </a:lnTo>
                <a:lnTo>
                  <a:pt x="0" y="10287000"/>
                </a:lnTo>
                <a:lnTo>
                  <a:pt x="0" y="0"/>
                </a:lnTo>
                <a:close/>
              </a:path>
            </a:pathLst>
          </a:custGeom>
          <a:blipFill>
            <a:blip r:embed="rId2"/>
            <a:stretch>
              <a:fillRect l="-26331" t="0" r="-119547" b="0"/>
            </a:stretch>
          </a:blipFill>
        </p:spPr>
      </p:sp>
      <p:sp>
        <p:nvSpPr>
          <p:cNvPr name="Freeform 3" id="3"/>
          <p:cNvSpPr/>
          <p:nvPr/>
        </p:nvSpPr>
        <p:spPr>
          <a:xfrm flipH="false" flipV="false" rot="0">
            <a:off x="-5993373" y="-5458262"/>
            <a:ext cx="10196686" cy="10196686"/>
          </a:xfrm>
          <a:custGeom>
            <a:avLst/>
            <a:gdLst/>
            <a:ahLst/>
            <a:cxnLst/>
            <a:rect r="r" b="b" t="t" l="l"/>
            <a:pathLst>
              <a:path h="10196686" w="10196686">
                <a:moveTo>
                  <a:pt x="0" y="0"/>
                </a:moveTo>
                <a:lnTo>
                  <a:pt x="10196686" y="0"/>
                </a:lnTo>
                <a:lnTo>
                  <a:pt x="10196686" y="10196685"/>
                </a:lnTo>
                <a:lnTo>
                  <a:pt x="0" y="10196685"/>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4697329" y="6667836"/>
            <a:ext cx="8414387" cy="8414387"/>
          </a:xfrm>
          <a:custGeom>
            <a:avLst/>
            <a:gdLst/>
            <a:ahLst/>
            <a:cxnLst/>
            <a:rect r="r" b="b" t="t" l="l"/>
            <a:pathLst>
              <a:path h="8414387" w="8414387">
                <a:moveTo>
                  <a:pt x="0" y="0"/>
                </a:moveTo>
                <a:lnTo>
                  <a:pt x="8414387" y="0"/>
                </a:lnTo>
                <a:lnTo>
                  <a:pt x="8414387" y="8414387"/>
                </a:lnTo>
                <a:lnTo>
                  <a:pt x="0" y="8414387"/>
                </a:lnTo>
                <a:lnTo>
                  <a:pt x="0" y="0"/>
                </a:lnTo>
                <a:close/>
              </a:path>
            </a:pathLst>
          </a:custGeom>
          <a:blipFill>
            <a:blip r:embed="rId3">
              <a:alphaModFix amt="29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994680" y="-740018"/>
            <a:ext cx="2293320" cy="2293320"/>
          </a:xfrm>
          <a:custGeom>
            <a:avLst/>
            <a:gdLst/>
            <a:ahLst/>
            <a:cxnLst/>
            <a:rect r="r" b="b" t="t" l="l"/>
            <a:pathLst>
              <a:path h="2293320" w="2293320">
                <a:moveTo>
                  <a:pt x="0" y="0"/>
                </a:moveTo>
                <a:lnTo>
                  <a:pt x="2293320" y="0"/>
                </a:lnTo>
                <a:lnTo>
                  <a:pt x="2293320" y="2293320"/>
                </a:lnTo>
                <a:lnTo>
                  <a:pt x="0" y="229332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5677184" y="1496152"/>
            <a:ext cx="10131784" cy="39992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nSpc>
                <a:spcPts val="3221"/>
              </a:lnSpc>
            </a:pPr>
          </a:p>
        </p:txBody>
      </p:sp>
      <p:sp>
        <p:nvSpPr>
          <p:cNvPr name="TextBox 7" id="7"/>
          <p:cNvSpPr txBox="true"/>
          <p:nvPr/>
        </p:nvSpPr>
        <p:spPr>
          <a:xfrm rot="0">
            <a:off x="5677184" y="5438210"/>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
        <p:nvSpPr>
          <p:cNvPr name="TextBox 8" id="8"/>
          <p:cNvSpPr txBox="true"/>
          <p:nvPr/>
        </p:nvSpPr>
        <p:spPr>
          <a:xfrm rot="0">
            <a:off x="5677184" y="6664337"/>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
        <p:nvSpPr>
          <p:cNvPr name="TextBox 9" id="9"/>
          <p:cNvSpPr txBox="true"/>
          <p:nvPr/>
        </p:nvSpPr>
        <p:spPr>
          <a:xfrm rot="0">
            <a:off x="5677184" y="7891770"/>
            <a:ext cx="10131784" cy="798808"/>
          </a:xfrm>
          <a:prstGeom prst="rect">
            <a:avLst/>
          </a:prstGeom>
        </p:spPr>
        <p:txBody>
          <a:bodyPr anchor="t" rtlCol="false" tIns="0" lIns="0" bIns="0" rIns="0">
            <a:spAutoFit/>
          </a:bodyPr>
          <a:lstStyle/>
          <a:p>
            <a:pPr>
              <a:lnSpc>
                <a:spcPts val="3221"/>
              </a:lnSpc>
            </a:pPr>
            <a:r>
              <a:rPr lang="en-US" sz="2300">
                <a:solidFill>
                  <a:srgbClr val="FFFBFB"/>
                </a:solidFill>
                <a:latin typeface="Now"/>
              </a:rPr>
              <a:t>What is Lorem Ipsum? Lorem Ipsum is simply dummy text of the printing and typesetting industry. Lorem Ipsum has been the industry's standard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DAF_O_7YBjE</dc:identifier>
  <dcterms:modified xsi:type="dcterms:W3CDTF">2011-08-01T06:04:30Z</dcterms:modified>
  <cp:revision>1</cp:revision>
  <dc:title>Blue Dark Professional Geometric Business Project Presentation </dc:title>
</cp:coreProperties>
</file>

<file path=docProps/thumbnail.jpeg>
</file>